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xml" ContentType="application/xml"/>
  <Default Extension="gif" ContentType="image/gif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9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colors2.xml" ContentType="application/vnd.openxmlformats-officedocument.drawingml.diagramColors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quickStyle2.xml" ContentType="application/vnd.openxmlformats-officedocument.drawingml.diagramStyle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rawing1.xml" ContentType="application/vnd.ms-office.drawingml.diagramDrawing+xml"/>
  <Override PartName="/ppt/diagrams/drawing3.xml" ContentType="application/vnd.ms-office.drawingml.diagramDrawing+xml"/>
  <Override PartName="/ppt/diagrams/drawing2.xml" ContentType="application/vnd.ms-office.drawingml.diagramDrawing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28" r:id="rId1"/>
  </p:sldMasterIdLst>
  <p:notesMasterIdLst>
    <p:notesMasterId r:id="rId16"/>
  </p:notesMasterIdLst>
  <p:sldIdLst>
    <p:sldId id="291" r:id="rId2"/>
    <p:sldId id="259" r:id="rId3"/>
    <p:sldId id="258" r:id="rId4"/>
    <p:sldId id="257" r:id="rId5"/>
    <p:sldId id="263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28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926" y="-7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132732-2552-4641-BFBC-93919E5F77B0}" type="doc">
      <dgm:prSet loTypeId="urn:microsoft.com/office/officeart/2005/8/layout/hierarchy3" loCatId="hierarchy" qsTypeId="urn:microsoft.com/office/officeart/2005/8/quickstyle/3d3" qsCatId="3D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3E81020E-A31A-41B6-B55C-FC7F83841702}">
      <dgm:prSet phldrT="[Text]"/>
      <dgm:spPr/>
      <dgm:t>
        <a:bodyPr/>
        <a:lstStyle/>
        <a:p>
          <a:pPr rtl="1"/>
          <a:r>
            <a:rPr lang="fa-IR" b="1" dirty="0" smtClean="0">
              <a:cs typeface="B Titr" pitchFamily="2" charset="-78"/>
            </a:rPr>
            <a:t>ملاحظات عمومی لرزه ای در طراحی مولفه های شریانهای حیاتی </a:t>
          </a:r>
          <a:endParaRPr lang="en-US" dirty="0">
            <a:cs typeface="B Titr" pitchFamily="2" charset="-78"/>
          </a:endParaRPr>
        </a:p>
      </dgm:t>
    </dgm:pt>
    <dgm:pt modelId="{7D647158-1EB2-4A83-9C67-D9F9BDA4B1A9}" type="parTrans" cxnId="{D93B4293-3121-4CAC-8B70-A1731BFB951A}">
      <dgm:prSet/>
      <dgm:spPr/>
      <dgm:t>
        <a:bodyPr/>
        <a:lstStyle/>
        <a:p>
          <a:endParaRPr lang="en-US"/>
        </a:p>
      </dgm:t>
    </dgm:pt>
    <dgm:pt modelId="{A078DA29-272E-4955-AD9E-528DDBF65308}" type="sibTrans" cxnId="{D93B4293-3121-4CAC-8B70-A1731BFB951A}">
      <dgm:prSet/>
      <dgm:spPr/>
      <dgm:t>
        <a:bodyPr/>
        <a:lstStyle/>
        <a:p>
          <a:endParaRPr lang="en-US"/>
        </a:p>
      </dgm:t>
    </dgm:pt>
    <dgm:pt modelId="{DA95FEDF-F4AE-4BCF-8139-49D1B83D3540}">
      <dgm:prSet phldrT="[Text]"/>
      <dgm:spPr/>
      <dgm:t>
        <a:bodyPr/>
        <a:lstStyle/>
        <a:p>
          <a:r>
            <a:rPr lang="fa-IR" dirty="0" smtClean="0">
              <a:cs typeface="B Titr" pitchFamily="2" charset="-78"/>
            </a:rPr>
            <a:t>ملاحظات لرزه‌ای تجهیزات</a:t>
          </a:r>
          <a:endParaRPr lang="en-US" dirty="0">
            <a:cs typeface="B Titr" pitchFamily="2" charset="-78"/>
          </a:endParaRPr>
        </a:p>
      </dgm:t>
    </dgm:pt>
    <dgm:pt modelId="{04275231-D5D4-432C-98C7-EBAC4570B976}" type="parTrans" cxnId="{694BCB11-E684-466B-9E7C-961EF01FCEA4}">
      <dgm:prSet/>
      <dgm:spPr/>
      <dgm:t>
        <a:bodyPr/>
        <a:lstStyle/>
        <a:p>
          <a:endParaRPr lang="en-US"/>
        </a:p>
      </dgm:t>
    </dgm:pt>
    <dgm:pt modelId="{56E0703E-6F97-49C7-80E9-91D4CD5D4EEA}" type="sibTrans" cxnId="{694BCB11-E684-466B-9E7C-961EF01FCEA4}">
      <dgm:prSet/>
      <dgm:spPr/>
      <dgm:t>
        <a:bodyPr/>
        <a:lstStyle/>
        <a:p>
          <a:endParaRPr lang="en-US"/>
        </a:p>
      </dgm:t>
    </dgm:pt>
    <dgm:pt modelId="{2376CD3D-0A1E-4F3C-A5D0-BDA8FEA7919D}">
      <dgm:prSet phldrT="[Text]"/>
      <dgm:spPr/>
      <dgm:t>
        <a:bodyPr/>
        <a:lstStyle/>
        <a:p>
          <a:r>
            <a:rPr lang="fa-IR" dirty="0" smtClean="0">
              <a:cs typeface="B Titr" pitchFamily="2" charset="-78"/>
            </a:rPr>
            <a:t>ملاحظات لرزه‌ای خطوط انتقال</a:t>
          </a:r>
          <a:endParaRPr lang="en-US" dirty="0">
            <a:cs typeface="B Titr" pitchFamily="2" charset="-78"/>
          </a:endParaRPr>
        </a:p>
      </dgm:t>
    </dgm:pt>
    <dgm:pt modelId="{FFB732C3-B771-4B12-8B29-D94B947FFBED}" type="parTrans" cxnId="{2E7EFA1C-3676-44A0-9CE9-DBEED11A35DB}">
      <dgm:prSet/>
      <dgm:spPr/>
      <dgm:t>
        <a:bodyPr/>
        <a:lstStyle/>
        <a:p>
          <a:endParaRPr lang="en-US"/>
        </a:p>
      </dgm:t>
    </dgm:pt>
    <dgm:pt modelId="{48164AF2-93CC-4422-875F-A8DC35CF6111}" type="sibTrans" cxnId="{2E7EFA1C-3676-44A0-9CE9-DBEED11A35DB}">
      <dgm:prSet/>
      <dgm:spPr/>
      <dgm:t>
        <a:bodyPr/>
        <a:lstStyle/>
        <a:p>
          <a:endParaRPr lang="en-US"/>
        </a:p>
      </dgm:t>
    </dgm:pt>
    <dgm:pt modelId="{64DF238D-09E0-451E-ADF5-17B93342D3AC}">
      <dgm:prSet/>
      <dgm:spPr/>
      <dgm:t>
        <a:bodyPr/>
        <a:lstStyle/>
        <a:p>
          <a:r>
            <a:rPr lang="fa-IR" dirty="0" smtClean="0">
              <a:cs typeface="B Titr" pitchFamily="2" charset="-78"/>
            </a:rPr>
            <a:t>ملاحظات شبکه های توزیع و جمع آوری </a:t>
          </a:r>
          <a:endParaRPr lang="en-US" dirty="0">
            <a:cs typeface="B Titr" pitchFamily="2" charset="-78"/>
          </a:endParaRPr>
        </a:p>
      </dgm:t>
    </dgm:pt>
    <dgm:pt modelId="{85469113-F807-456C-9F07-6F08C0834E45}" type="parTrans" cxnId="{FFF404B4-96A8-43C4-897F-2CF01032B186}">
      <dgm:prSet/>
      <dgm:spPr/>
      <dgm:t>
        <a:bodyPr/>
        <a:lstStyle/>
        <a:p>
          <a:endParaRPr lang="en-US"/>
        </a:p>
      </dgm:t>
    </dgm:pt>
    <dgm:pt modelId="{84CCB1EB-22A5-4115-9A1B-DB5C3B92229A}" type="sibTrans" cxnId="{FFF404B4-96A8-43C4-897F-2CF01032B186}">
      <dgm:prSet/>
      <dgm:spPr/>
      <dgm:t>
        <a:bodyPr/>
        <a:lstStyle/>
        <a:p>
          <a:endParaRPr lang="en-US"/>
        </a:p>
      </dgm:t>
    </dgm:pt>
    <dgm:pt modelId="{678AF679-FE52-4A98-AC86-B444E3492AF2}" type="pres">
      <dgm:prSet presAssocID="{B1132732-2552-4641-BFBC-93919E5F77B0}" presName="diagram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D46CDB9-E2C9-42E7-8323-E0E8448696B9}" type="pres">
      <dgm:prSet presAssocID="{3E81020E-A31A-41B6-B55C-FC7F83841702}" presName="root" presStyleCnt="0"/>
      <dgm:spPr/>
      <dgm:t>
        <a:bodyPr/>
        <a:lstStyle/>
        <a:p>
          <a:endParaRPr lang="en-US"/>
        </a:p>
      </dgm:t>
    </dgm:pt>
    <dgm:pt modelId="{A1C65589-2277-498F-9C69-ECC870EAB727}" type="pres">
      <dgm:prSet presAssocID="{3E81020E-A31A-41B6-B55C-FC7F83841702}" presName="rootComposite" presStyleCnt="0"/>
      <dgm:spPr/>
      <dgm:t>
        <a:bodyPr/>
        <a:lstStyle/>
        <a:p>
          <a:endParaRPr lang="en-US"/>
        </a:p>
      </dgm:t>
    </dgm:pt>
    <dgm:pt modelId="{44EC7A59-E449-4755-A8BE-8F6F8C50AD96}" type="pres">
      <dgm:prSet presAssocID="{3E81020E-A31A-41B6-B55C-FC7F83841702}" presName="rootText" presStyleLbl="node1" presStyleIdx="0" presStyleCnt="1" custScaleX="188853"/>
      <dgm:spPr/>
      <dgm:t>
        <a:bodyPr/>
        <a:lstStyle/>
        <a:p>
          <a:endParaRPr lang="en-US"/>
        </a:p>
      </dgm:t>
    </dgm:pt>
    <dgm:pt modelId="{B889555E-0DBD-4DDC-92F4-DED182536DFA}" type="pres">
      <dgm:prSet presAssocID="{3E81020E-A31A-41B6-B55C-FC7F83841702}" presName="rootConnector" presStyleLbl="node1" presStyleIdx="0" presStyleCnt="1"/>
      <dgm:spPr/>
      <dgm:t>
        <a:bodyPr/>
        <a:lstStyle/>
        <a:p>
          <a:endParaRPr lang="en-US"/>
        </a:p>
      </dgm:t>
    </dgm:pt>
    <dgm:pt modelId="{4E1015DA-B3C6-4E25-B048-743F4556ECDE}" type="pres">
      <dgm:prSet presAssocID="{3E81020E-A31A-41B6-B55C-FC7F83841702}" presName="childShape" presStyleCnt="0"/>
      <dgm:spPr/>
      <dgm:t>
        <a:bodyPr/>
        <a:lstStyle/>
        <a:p>
          <a:endParaRPr lang="en-US"/>
        </a:p>
      </dgm:t>
    </dgm:pt>
    <dgm:pt modelId="{628011CA-0D31-4A2A-9C0C-E7C461DCC6C4}" type="pres">
      <dgm:prSet presAssocID="{04275231-D5D4-432C-98C7-EBAC4570B976}" presName="Name13" presStyleLbl="parChTrans1D2" presStyleIdx="0" presStyleCnt="3"/>
      <dgm:spPr/>
      <dgm:t>
        <a:bodyPr/>
        <a:lstStyle/>
        <a:p>
          <a:endParaRPr lang="en-US"/>
        </a:p>
      </dgm:t>
    </dgm:pt>
    <dgm:pt modelId="{3A719DA1-511B-49EC-9E9C-BDF51524A59A}" type="pres">
      <dgm:prSet presAssocID="{DA95FEDF-F4AE-4BCF-8139-49D1B83D3540}" presName="childText" presStyleLbl="bgAcc1" presStyleIdx="0" presStyleCnt="3" custScaleX="1463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D10465-24D3-4B36-AA0D-7B9936E0110C}" type="pres">
      <dgm:prSet presAssocID="{FFB732C3-B771-4B12-8B29-D94B947FFBED}" presName="Name13" presStyleLbl="parChTrans1D2" presStyleIdx="1" presStyleCnt="3"/>
      <dgm:spPr/>
      <dgm:t>
        <a:bodyPr/>
        <a:lstStyle/>
        <a:p>
          <a:endParaRPr lang="en-US"/>
        </a:p>
      </dgm:t>
    </dgm:pt>
    <dgm:pt modelId="{37D5CA85-C1E1-4922-B239-F6069FB19B56}" type="pres">
      <dgm:prSet presAssocID="{2376CD3D-0A1E-4F3C-A5D0-BDA8FEA7919D}" presName="childText" presStyleLbl="bgAcc1" presStyleIdx="1" presStyleCnt="3" custScaleX="1472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CD60AD-7A0F-46E9-9EAB-8F12C5901009}" type="pres">
      <dgm:prSet presAssocID="{85469113-F807-456C-9F07-6F08C0834E45}" presName="Name13" presStyleLbl="parChTrans1D2" presStyleIdx="2" presStyleCnt="3"/>
      <dgm:spPr/>
      <dgm:t>
        <a:bodyPr/>
        <a:lstStyle/>
        <a:p>
          <a:endParaRPr lang="en-US"/>
        </a:p>
      </dgm:t>
    </dgm:pt>
    <dgm:pt modelId="{60B53F95-A3FC-4C4B-B54B-571FFDC89ECA}" type="pres">
      <dgm:prSet presAssocID="{64DF238D-09E0-451E-ADF5-17B93342D3AC}" presName="childText" presStyleLbl="bgAcc1" presStyleIdx="2" presStyleCnt="3" custScaleX="1395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F404B4-96A8-43C4-897F-2CF01032B186}" srcId="{3E81020E-A31A-41B6-B55C-FC7F83841702}" destId="{64DF238D-09E0-451E-ADF5-17B93342D3AC}" srcOrd="2" destOrd="0" parTransId="{85469113-F807-456C-9F07-6F08C0834E45}" sibTransId="{84CCB1EB-22A5-4115-9A1B-DB5C3B92229A}"/>
    <dgm:cxn modelId="{5D8E9B96-1858-48B2-B869-414ED08F1A53}" type="presOf" srcId="{64DF238D-09E0-451E-ADF5-17B93342D3AC}" destId="{60B53F95-A3FC-4C4B-B54B-571FFDC89ECA}" srcOrd="0" destOrd="0" presId="urn:microsoft.com/office/officeart/2005/8/layout/hierarchy3"/>
    <dgm:cxn modelId="{F52B6CDE-B1F8-470B-A69C-0CD816F6E7A3}" type="presOf" srcId="{DA95FEDF-F4AE-4BCF-8139-49D1B83D3540}" destId="{3A719DA1-511B-49EC-9E9C-BDF51524A59A}" srcOrd="0" destOrd="0" presId="urn:microsoft.com/office/officeart/2005/8/layout/hierarchy3"/>
    <dgm:cxn modelId="{D93B4293-3121-4CAC-8B70-A1731BFB951A}" srcId="{B1132732-2552-4641-BFBC-93919E5F77B0}" destId="{3E81020E-A31A-41B6-B55C-FC7F83841702}" srcOrd="0" destOrd="0" parTransId="{7D647158-1EB2-4A83-9C67-D9F9BDA4B1A9}" sibTransId="{A078DA29-272E-4955-AD9E-528DDBF65308}"/>
    <dgm:cxn modelId="{1E82FDA0-4A14-4470-8655-C471A5B1CB25}" type="presOf" srcId="{B1132732-2552-4641-BFBC-93919E5F77B0}" destId="{678AF679-FE52-4A98-AC86-B444E3492AF2}" srcOrd="0" destOrd="0" presId="urn:microsoft.com/office/officeart/2005/8/layout/hierarchy3"/>
    <dgm:cxn modelId="{E7E9F34A-F44F-4AF7-9B07-589CAE550B76}" type="presOf" srcId="{85469113-F807-456C-9F07-6F08C0834E45}" destId="{74CD60AD-7A0F-46E9-9EAB-8F12C5901009}" srcOrd="0" destOrd="0" presId="urn:microsoft.com/office/officeart/2005/8/layout/hierarchy3"/>
    <dgm:cxn modelId="{5982AD6D-5578-4212-87DE-D6253D26DDD8}" type="presOf" srcId="{3E81020E-A31A-41B6-B55C-FC7F83841702}" destId="{B889555E-0DBD-4DDC-92F4-DED182536DFA}" srcOrd="1" destOrd="0" presId="urn:microsoft.com/office/officeart/2005/8/layout/hierarchy3"/>
    <dgm:cxn modelId="{29FCB0AB-0D52-4D04-A785-CDE2B6329863}" type="presOf" srcId="{2376CD3D-0A1E-4F3C-A5D0-BDA8FEA7919D}" destId="{37D5CA85-C1E1-4922-B239-F6069FB19B56}" srcOrd="0" destOrd="0" presId="urn:microsoft.com/office/officeart/2005/8/layout/hierarchy3"/>
    <dgm:cxn modelId="{462D8E55-BBA7-4B72-B320-DB27B9F9288C}" type="presOf" srcId="{FFB732C3-B771-4B12-8B29-D94B947FFBED}" destId="{70D10465-24D3-4B36-AA0D-7B9936E0110C}" srcOrd="0" destOrd="0" presId="urn:microsoft.com/office/officeart/2005/8/layout/hierarchy3"/>
    <dgm:cxn modelId="{21B5D167-88F9-4557-A4E0-A956C1CDFC39}" type="presOf" srcId="{3E81020E-A31A-41B6-B55C-FC7F83841702}" destId="{44EC7A59-E449-4755-A8BE-8F6F8C50AD96}" srcOrd="0" destOrd="0" presId="urn:microsoft.com/office/officeart/2005/8/layout/hierarchy3"/>
    <dgm:cxn modelId="{694BCB11-E684-466B-9E7C-961EF01FCEA4}" srcId="{3E81020E-A31A-41B6-B55C-FC7F83841702}" destId="{DA95FEDF-F4AE-4BCF-8139-49D1B83D3540}" srcOrd="0" destOrd="0" parTransId="{04275231-D5D4-432C-98C7-EBAC4570B976}" sibTransId="{56E0703E-6F97-49C7-80E9-91D4CD5D4EEA}"/>
    <dgm:cxn modelId="{2E7EFA1C-3676-44A0-9CE9-DBEED11A35DB}" srcId="{3E81020E-A31A-41B6-B55C-FC7F83841702}" destId="{2376CD3D-0A1E-4F3C-A5D0-BDA8FEA7919D}" srcOrd="1" destOrd="0" parTransId="{FFB732C3-B771-4B12-8B29-D94B947FFBED}" sibTransId="{48164AF2-93CC-4422-875F-A8DC35CF6111}"/>
    <dgm:cxn modelId="{C5497099-4393-4BDA-AE17-7B4F9529AA82}" type="presOf" srcId="{04275231-D5D4-432C-98C7-EBAC4570B976}" destId="{628011CA-0D31-4A2A-9C0C-E7C461DCC6C4}" srcOrd="0" destOrd="0" presId="urn:microsoft.com/office/officeart/2005/8/layout/hierarchy3"/>
    <dgm:cxn modelId="{541B1AAC-0F1D-4EEE-BED7-F3407ADC61E2}" type="presParOf" srcId="{678AF679-FE52-4A98-AC86-B444E3492AF2}" destId="{2D46CDB9-E2C9-42E7-8323-E0E8448696B9}" srcOrd="0" destOrd="0" presId="urn:microsoft.com/office/officeart/2005/8/layout/hierarchy3"/>
    <dgm:cxn modelId="{823B195F-4E71-4A2F-9463-8DEA39AED035}" type="presParOf" srcId="{2D46CDB9-E2C9-42E7-8323-E0E8448696B9}" destId="{A1C65589-2277-498F-9C69-ECC870EAB727}" srcOrd="0" destOrd="0" presId="urn:microsoft.com/office/officeart/2005/8/layout/hierarchy3"/>
    <dgm:cxn modelId="{85FC32E3-D2A0-47C8-BB26-2955E5355E19}" type="presParOf" srcId="{A1C65589-2277-498F-9C69-ECC870EAB727}" destId="{44EC7A59-E449-4755-A8BE-8F6F8C50AD96}" srcOrd="0" destOrd="0" presId="urn:microsoft.com/office/officeart/2005/8/layout/hierarchy3"/>
    <dgm:cxn modelId="{F763CDDD-2EBD-49CC-86F1-5D9405E09846}" type="presParOf" srcId="{A1C65589-2277-498F-9C69-ECC870EAB727}" destId="{B889555E-0DBD-4DDC-92F4-DED182536DFA}" srcOrd="1" destOrd="0" presId="urn:microsoft.com/office/officeart/2005/8/layout/hierarchy3"/>
    <dgm:cxn modelId="{D90ABEA4-32B5-45FE-B79E-DA5AC8E55006}" type="presParOf" srcId="{2D46CDB9-E2C9-42E7-8323-E0E8448696B9}" destId="{4E1015DA-B3C6-4E25-B048-743F4556ECDE}" srcOrd="1" destOrd="0" presId="urn:microsoft.com/office/officeart/2005/8/layout/hierarchy3"/>
    <dgm:cxn modelId="{974967F8-8CFC-420A-8F9A-FD83C4E0CE9A}" type="presParOf" srcId="{4E1015DA-B3C6-4E25-B048-743F4556ECDE}" destId="{628011CA-0D31-4A2A-9C0C-E7C461DCC6C4}" srcOrd="0" destOrd="0" presId="urn:microsoft.com/office/officeart/2005/8/layout/hierarchy3"/>
    <dgm:cxn modelId="{AF0A352C-D532-4F9B-B626-7FEEA4AB15EA}" type="presParOf" srcId="{4E1015DA-B3C6-4E25-B048-743F4556ECDE}" destId="{3A719DA1-511B-49EC-9E9C-BDF51524A59A}" srcOrd="1" destOrd="0" presId="urn:microsoft.com/office/officeart/2005/8/layout/hierarchy3"/>
    <dgm:cxn modelId="{80FF572C-5676-40BC-B406-17E0187F758C}" type="presParOf" srcId="{4E1015DA-B3C6-4E25-B048-743F4556ECDE}" destId="{70D10465-24D3-4B36-AA0D-7B9936E0110C}" srcOrd="2" destOrd="0" presId="urn:microsoft.com/office/officeart/2005/8/layout/hierarchy3"/>
    <dgm:cxn modelId="{5C532F1F-6F65-4CC9-84FC-242682CCB63D}" type="presParOf" srcId="{4E1015DA-B3C6-4E25-B048-743F4556ECDE}" destId="{37D5CA85-C1E1-4922-B239-F6069FB19B56}" srcOrd="3" destOrd="0" presId="urn:microsoft.com/office/officeart/2005/8/layout/hierarchy3"/>
    <dgm:cxn modelId="{618AE970-2AD7-492F-90ED-F1A3939B8950}" type="presParOf" srcId="{4E1015DA-B3C6-4E25-B048-743F4556ECDE}" destId="{74CD60AD-7A0F-46E9-9EAB-8F12C5901009}" srcOrd="4" destOrd="0" presId="urn:microsoft.com/office/officeart/2005/8/layout/hierarchy3"/>
    <dgm:cxn modelId="{662746FE-C00F-4F9F-8981-96A74A4BB094}" type="presParOf" srcId="{4E1015DA-B3C6-4E25-B048-743F4556ECDE}" destId="{60B53F95-A3FC-4C4B-B54B-571FFDC89ECA}" srcOrd="5" destOrd="0" presId="urn:microsoft.com/office/officeart/2005/8/layout/hierarchy3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D87726-3729-49FF-B053-C96E137A599F}" type="doc">
      <dgm:prSet loTypeId="urn:microsoft.com/office/officeart/2008/layout/RadialCluster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BEBDB432-A519-495F-A0C1-5575A62AC3B6}">
      <dgm:prSet phldrT="[Text]"/>
      <dgm:spPr/>
      <dgm:t>
        <a:bodyPr/>
        <a:lstStyle/>
        <a:p>
          <a:pPr rtl="1"/>
          <a:r>
            <a:rPr lang="ar-SA" dirty="0" smtClean="0">
              <a:cs typeface="B Mitra" pitchFamily="2" charset="-78"/>
            </a:rPr>
            <a:t>روش‌های بارگذاری و تحلیل لرزه‌ای </a:t>
          </a:r>
          <a:endParaRPr lang="fa-IR" dirty="0">
            <a:cs typeface="B Mitra" pitchFamily="2" charset="-78"/>
          </a:endParaRPr>
        </a:p>
      </dgm:t>
    </dgm:pt>
    <dgm:pt modelId="{55B6A327-CF06-4200-8231-28E56DFB0E14}" type="parTrans" cxnId="{5923ECD2-8D98-4B8B-A103-357348974819}">
      <dgm:prSet/>
      <dgm:spPr/>
      <dgm:t>
        <a:bodyPr/>
        <a:lstStyle/>
        <a:p>
          <a:pPr rtl="1"/>
          <a:endParaRPr lang="fa-IR"/>
        </a:p>
      </dgm:t>
    </dgm:pt>
    <dgm:pt modelId="{6AD0E218-67CD-4329-9C8E-B67D967F983F}" type="sibTrans" cxnId="{5923ECD2-8D98-4B8B-A103-357348974819}">
      <dgm:prSet/>
      <dgm:spPr/>
      <dgm:t>
        <a:bodyPr/>
        <a:lstStyle/>
        <a:p>
          <a:pPr rtl="1"/>
          <a:endParaRPr lang="fa-IR"/>
        </a:p>
      </dgm:t>
    </dgm:pt>
    <dgm:pt modelId="{67172A76-2D65-422D-B63C-09732EB54DD7}">
      <dgm:prSet phldrT="[Text]"/>
      <dgm:spPr/>
      <dgm:t>
        <a:bodyPr/>
        <a:lstStyle/>
        <a:p>
          <a:pPr rtl="1"/>
          <a:r>
            <a:rPr lang="ar-SA" dirty="0" smtClean="0">
              <a:cs typeface="B Mitra" pitchFamily="2" charset="-78"/>
            </a:rPr>
            <a:t>روش شبه استاتیکی </a:t>
          </a:r>
          <a:endParaRPr lang="fa-IR" dirty="0">
            <a:cs typeface="B Mitra" pitchFamily="2" charset="-78"/>
          </a:endParaRPr>
        </a:p>
      </dgm:t>
    </dgm:pt>
    <dgm:pt modelId="{BA0B8FDF-09E8-485F-85A5-D1318CAEB580}" type="parTrans" cxnId="{69AB15C4-80BF-48B3-B08E-F770996E8C2B}">
      <dgm:prSet/>
      <dgm:spPr/>
      <dgm:t>
        <a:bodyPr/>
        <a:lstStyle/>
        <a:p>
          <a:pPr rtl="1"/>
          <a:endParaRPr lang="fa-IR"/>
        </a:p>
      </dgm:t>
    </dgm:pt>
    <dgm:pt modelId="{AA325AD8-4F05-4EFA-AD85-82FD00C85969}" type="sibTrans" cxnId="{69AB15C4-80BF-48B3-B08E-F770996E8C2B}">
      <dgm:prSet/>
      <dgm:spPr/>
      <dgm:t>
        <a:bodyPr/>
        <a:lstStyle/>
        <a:p>
          <a:pPr rtl="1"/>
          <a:endParaRPr lang="fa-IR"/>
        </a:p>
      </dgm:t>
    </dgm:pt>
    <dgm:pt modelId="{CFFF0D87-1224-45EA-92F8-5510EA663015}">
      <dgm:prSet phldrT="[Text]"/>
      <dgm:spPr/>
      <dgm:t>
        <a:bodyPr/>
        <a:lstStyle/>
        <a:p>
          <a:pPr rtl="1"/>
          <a:r>
            <a:rPr lang="ar-SA" dirty="0" smtClean="0">
              <a:cs typeface="B Mitra" pitchFamily="2" charset="-78"/>
            </a:rPr>
            <a:t>روش پاسخ تغییر مکان </a:t>
          </a:r>
          <a:endParaRPr lang="fa-IR" dirty="0">
            <a:cs typeface="B Mitra" pitchFamily="2" charset="-78"/>
          </a:endParaRPr>
        </a:p>
      </dgm:t>
    </dgm:pt>
    <dgm:pt modelId="{AA083071-9BC5-48AA-A141-308CDBAAB750}" type="parTrans" cxnId="{8CB5B14E-BF08-4754-BFDE-AAD0DF68EE3E}">
      <dgm:prSet/>
      <dgm:spPr/>
      <dgm:t>
        <a:bodyPr/>
        <a:lstStyle/>
        <a:p>
          <a:pPr rtl="1"/>
          <a:endParaRPr lang="fa-IR"/>
        </a:p>
      </dgm:t>
    </dgm:pt>
    <dgm:pt modelId="{F2226A1B-A3DD-4D3B-93F2-BB4AC102F1A9}" type="sibTrans" cxnId="{8CB5B14E-BF08-4754-BFDE-AAD0DF68EE3E}">
      <dgm:prSet/>
      <dgm:spPr/>
      <dgm:t>
        <a:bodyPr/>
        <a:lstStyle/>
        <a:p>
          <a:pPr rtl="1"/>
          <a:endParaRPr lang="fa-IR"/>
        </a:p>
      </dgm:t>
    </dgm:pt>
    <dgm:pt modelId="{585AD304-63E3-460A-A941-6A9C93C2ACF6}">
      <dgm:prSet phldrT="[Text]" phldr="1"/>
      <dgm:spPr/>
      <dgm:t>
        <a:bodyPr/>
        <a:lstStyle/>
        <a:p>
          <a:pPr rtl="1"/>
          <a:endParaRPr lang="fa-IR"/>
        </a:p>
      </dgm:t>
    </dgm:pt>
    <dgm:pt modelId="{9BB9006B-BD88-421B-8E17-431B94C67381}" type="parTrans" cxnId="{684ACAA5-92D7-4DEC-AD2E-B27DAF834284}">
      <dgm:prSet/>
      <dgm:spPr/>
      <dgm:t>
        <a:bodyPr/>
        <a:lstStyle/>
        <a:p>
          <a:pPr rtl="1"/>
          <a:endParaRPr lang="fa-IR"/>
        </a:p>
      </dgm:t>
    </dgm:pt>
    <dgm:pt modelId="{39AEF6CA-5144-4F32-B780-941CCD9B4F4C}" type="sibTrans" cxnId="{684ACAA5-92D7-4DEC-AD2E-B27DAF834284}">
      <dgm:prSet/>
      <dgm:spPr/>
      <dgm:t>
        <a:bodyPr/>
        <a:lstStyle/>
        <a:p>
          <a:pPr rtl="1"/>
          <a:endParaRPr lang="fa-IR"/>
        </a:p>
      </dgm:t>
    </dgm:pt>
    <dgm:pt modelId="{B58CC98E-6A80-4D28-8058-7825863E6487}">
      <dgm:prSet phldrT="[Text]" phldr="1"/>
      <dgm:spPr/>
      <dgm:t>
        <a:bodyPr/>
        <a:lstStyle/>
        <a:p>
          <a:pPr rtl="1"/>
          <a:endParaRPr lang="fa-IR"/>
        </a:p>
      </dgm:t>
    </dgm:pt>
    <dgm:pt modelId="{F2F75E3F-F811-42FC-BFF8-9F792C6FF0D1}" type="parTrans" cxnId="{7D9B22B2-3BAB-45CF-87CB-B8CE17E5D2D2}">
      <dgm:prSet/>
      <dgm:spPr/>
      <dgm:t>
        <a:bodyPr/>
        <a:lstStyle/>
        <a:p>
          <a:pPr rtl="1"/>
          <a:endParaRPr lang="fa-IR"/>
        </a:p>
      </dgm:t>
    </dgm:pt>
    <dgm:pt modelId="{C2609767-DAF8-4248-AB79-FE298B257224}" type="sibTrans" cxnId="{7D9B22B2-3BAB-45CF-87CB-B8CE17E5D2D2}">
      <dgm:prSet/>
      <dgm:spPr/>
      <dgm:t>
        <a:bodyPr/>
        <a:lstStyle/>
        <a:p>
          <a:pPr rtl="1"/>
          <a:endParaRPr lang="fa-IR"/>
        </a:p>
      </dgm:t>
    </dgm:pt>
    <dgm:pt modelId="{F25A6FB0-288A-4914-BA04-B8BF7AB13CAB}">
      <dgm:prSet phldrT="[Text]" phldr="1"/>
      <dgm:spPr/>
      <dgm:t>
        <a:bodyPr/>
        <a:lstStyle/>
        <a:p>
          <a:pPr rtl="1"/>
          <a:endParaRPr lang="fa-IR"/>
        </a:p>
      </dgm:t>
    </dgm:pt>
    <dgm:pt modelId="{0132CD2E-49FA-4C3D-9404-7AB061B3925E}" type="parTrans" cxnId="{9EF7707F-DE2A-44DC-B309-E525190B8C22}">
      <dgm:prSet/>
      <dgm:spPr/>
      <dgm:t>
        <a:bodyPr/>
        <a:lstStyle/>
        <a:p>
          <a:pPr rtl="1"/>
          <a:endParaRPr lang="fa-IR"/>
        </a:p>
      </dgm:t>
    </dgm:pt>
    <dgm:pt modelId="{87E9FB8F-7E01-4495-AD98-A503714D73B7}" type="sibTrans" cxnId="{9EF7707F-DE2A-44DC-B309-E525190B8C22}">
      <dgm:prSet/>
      <dgm:spPr/>
      <dgm:t>
        <a:bodyPr/>
        <a:lstStyle/>
        <a:p>
          <a:pPr rtl="1"/>
          <a:endParaRPr lang="fa-IR"/>
        </a:p>
      </dgm:t>
    </dgm:pt>
    <dgm:pt modelId="{FEAC8A5B-61BD-438C-8148-115883137AC9}">
      <dgm:prSet phldrT="[Text]" phldr="1"/>
      <dgm:spPr/>
      <dgm:t>
        <a:bodyPr/>
        <a:lstStyle/>
        <a:p>
          <a:pPr rtl="1"/>
          <a:endParaRPr lang="fa-IR"/>
        </a:p>
      </dgm:t>
    </dgm:pt>
    <dgm:pt modelId="{874BFA34-207C-4F09-A476-A01512360178}" type="parTrans" cxnId="{F56EE3D3-635F-4F95-8A61-3D967679E5B6}">
      <dgm:prSet/>
      <dgm:spPr/>
      <dgm:t>
        <a:bodyPr/>
        <a:lstStyle/>
        <a:p>
          <a:pPr rtl="1"/>
          <a:endParaRPr lang="fa-IR"/>
        </a:p>
      </dgm:t>
    </dgm:pt>
    <dgm:pt modelId="{8D3F9C6C-BC3B-40F2-B558-1C552F71CD5E}" type="sibTrans" cxnId="{F56EE3D3-635F-4F95-8A61-3D967679E5B6}">
      <dgm:prSet/>
      <dgm:spPr/>
      <dgm:t>
        <a:bodyPr/>
        <a:lstStyle/>
        <a:p>
          <a:pPr rtl="1"/>
          <a:endParaRPr lang="fa-IR"/>
        </a:p>
      </dgm:t>
    </dgm:pt>
    <dgm:pt modelId="{EBEE8598-4B07-4898-B27D-5D5B0A91F9B4}">
      <dgm:prSet phldrT="[Text]" phldr="1"/>
      <dgm:spPr/>
      <dgm:t>
        <a:bodyPr/>
        <a:lstStyle/>
        <a:p>
          <a:pPr rtl="1"/>
          <a:endParaRPr lang="fa-IR"/>
        </a:p>
      </dgm:t>
    </dgm:pt>
    <dgm:pt modelId="{BD8A29B8-A752-406A-AB8A-FEAF9A87CCD3}" type="parTrans" cxnId="{F3C2F0D0-C795-44E8-9D64-EC7B85E4C0F0}">
      <dgm:prSet/>
      <dgm:spPr/>
      <dgm:t>
        <a:bodyPr/>
        <a:lstStyle/>
        <a:p>
          <a:pPr rtl="1"/>
          <a:endParaRPr lang="fa-IR"/>
        </a:p>
      </dgm:t>
    </dgm:pt>
    <dgm:pt modelId="{95D982FB-74FD-425C-AF10-40DAA956A4AB}" type="sibTrans" cxnId="{F3C2F0D0-C795-44E8-9D64-EC7B85E4C0F0}">
      <dgm:prSet/>
      <dgm:spPr/>
      <dgm:t>
        <a:bodyPr/>
        <a:lstStyle/>
        <a:p>
          <a:pPr rtl="1"/>
          <a:endParaRPr lang="fa-IR"/>
        </a:p>
      </dgm:t>
    </dgm:pt>
    <dgm:pt modelId="{F8CD0769-D9C7-4943-B75B-90BD1F041967}">
      <dgm:prSet phldrT="[Text]" phldr="1"/>
      <dgm:spPr/>
      <dgm:t>
        <a:bodyPr/>
        <a:lstStyle/>
        <a:p>
          <a:pPr rtl="1"/>
          <a:endParaRPr lang="fa-IR"/>
        </a:p>
      </dgm:t>
    </dgm:pt>
    <dgm:pt modelId="{DD794304-5715-4472-90DD-06A6FF97B9E2}" type="parTrans" cxnId="{DF435BAC-ED8F-4549-81AB-CF6999429E93}">
      <dgm:prSet/>
      <dgm:spPr/>
      <dgm:t>
        <a:bodyPr/>
        <a:lstStyle/>
        <a:p>
          <a:pPr rtl="1"/>
          <a:endParaRPr lang="fa-IR"/>
        </a:p>
      </dgm:t>
    </dgm:pt>
    <dgm:pt modelId="{2A2EFFF4-DB4F-4380-994B-7AAE8B9C17C3}" type="sibTrans" cxnId="{DF435BAC-ED8F-4549-81AB-CF6999429E93}">
      <dgm:prSet/>
      <dgm:spPr/>
      <dgm:t>
        <a:bodyPr/>
        <a:lstStyle/>
        <a:p>
          <a:pPr rtl="1"/>
          <a:endParaRPr lang="fa-IR"/>
        </a:p>
      </dgm:t>
    </dgm:pt>
    <dgm:pt modelId="{54126747-4C70-4FDA-9334-4AC99F3D05D6}">
      <dgm:prSet phldrT="[Text]"/>
      <dgm:spPr/>
      <dgm:t>
        <a:bodyPr/>
        <a:lstStyle/>
        <a:p>
          <a:pPr rtl="1"/>
          <a:r>
            <a:rPr lang="ar-SA" dirty="0" smtClean="0">
              <a:cs typeface="B Mitra" pitchFamily="2" charset="-78"/>
            </a:rPr>
            <a:t>روش دینامیکی </a:t>
          </a:r>
          <a:endParaRPr lang="fa-IR" dirty="0">
            <a:cs typeface="B Mitra" pitchFamily="2" charset="-78"/>
          </a:endParaRPr>
        </a:p>
      </dgm:t>
    </dgm:pt>
    <dgm:pt modelId="{B0541C50-4AEF-4F34-83F7-6D2C651E1500}" type="parTrans" cxnId="{E388A051-04B5-4B07-94F4-729B77C46160}">
      <dgm:prSet/>
      <dgm:spPr/>
      <dgm:t>
        <a:bodyPr/>
        <a:lstStyle/>
        <a:p>
          <a:pPr rtl="1"/>
          <a:endParaRPr lang="fa-IR"/>
        </a:p>
      </dgm:t>
    </dgm:pt>
    <dgm:pt modelId="{C602C9C6-1EE7-406F-98D5-6E79B92C1FAF}" type="sibTrans" cxnId="{E388A051-04B5-4B07-94F4-729B77C46160}">
      <dgm:prSet/>
      <dgm:spPr/>
      <dgm:t>
        <a:bodyPr/>
        <a:lstStyle/>
        <a:p>
          <a:pPr rtl="1"/>
          <a:endParaRPr lang="fa-IR"/>
        </a:p>
      </dgm:t>
    </dgm:pt>
    <dgm:pt modelId="{2DCB8041-85BD-402D-A82D-80FF9125C67E}" type="pres">
      <dgm:prSet presAssocID="{D3D87726-3729-49FF-B053-C96E137A599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5E2050A-7059-4AB0-8849-B6877DFD78FD}" type="pres">
      <dgm:prSet presAssocID="{BEBDB432-A519-495F-A0C1-5575A62AC3B6}" presName="singleCycle" presStyleCnt="0"/>
      <dgm:spPr/>
    </dgm:pt>
    <dgm:pt modelId="{686628F9-7223-4BB1-BD17-D0F71B31E9CF}" type="pres">
      <dgm:prSet presAssocID="{BEBDB432-A519-495F-A0C1-5575A62AC3B6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pPr rtl="1"/>
          <a:endParaRPr lang="fa-IR"/>
        </a:p>
      </dgm:t>
    </dgm:pt>
    <dgm:pt modelId="{81EDFC6C-737E-48E8-AB31-D788CC4D1139}" type="pres">
      <dgm:prSet presAssocID="{BA0B8FDF-09E8-485F-85A5-D1318CAEB580}" presName="Name56" presStyleLbl="parChTrans1D2" presStyleIdx="0" presStyleCnt="3"/>
      <dgm:spPr/>
      <dgm:t>
        <a:bodyPr/>
        <a:lstStyle/>
        <a:p>
          <a:endParaRPr lang="en-US"/>
        </a:p>
      </dgm:t>
    </dgm:pt>
    <dgm:pt modelId="{4B7B158F-8FD5-4102-AFF3-6C8DC4BAEB38}" type="pres">
      <dgm:prSet presAssocID="{67172A76-2D65-422D-B63C-09732EB54DD7}" presName="text0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D086E6D0-29FF-4D10-AD54-021E0F8D26EC}" type="pres">
      <dgm:prSet presAssocID="{B0541C50-4AEF-4F34-83F7-6D2C651E1500}" presName="Name56" presStyleLbl="parChTrans1D2" presStyleIdx="1" presStyleCnt="3"/>
      <dgm:spPr/>
      <dgm:t>
        <a:bodyPr/>
        <a:lstStyle/>
        <a:p>
          <a:endParaRPr lang="en-US"/>
        </a:p>
      </dgm:t>
    </dgm:pt>
    <dgm:pt modelId="{882CB278-7B11-4605-9F5B-C7237D49B3B8}" type="pres">
      <dgm:prSet presAssocID="{54126747-4C70-4FDA-9334-4AC99F3D05D6}" presName="text0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5626621-3626-493A-9F85-6A5AD48ECF10}" type="pres">
      <dgm:prSet presAssocID="{AA083071-9BC5-48AA-A141-308CDBAAB750}" presName="Name56" presStyleLbl="parChTrans1D2" presStyleIdx="2" presStyleCnt="3"/>
      <dgm:spPr/>
      <dgm:t>
        <a:bodyPr/>
        <a:lstStyle/>
        <a:p>
          <a:endParaRPr lang="en-US"/>
        </a:p>
      </dgm:t>
    </dgm:pt>
    <dgm:pt modelId="{B2E2F58F-2C7E-4616-9AB3-84BA41EAD0E4}" type="pres">
      <dgm:prSet presAssocID="{CFFF0D87-1224-45EA-92F8-5510EA663015}" presName="text0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469CB88B-D2DD-4C54-9A64-895EA2EB5364}" type="presOf" srcId="{BEBDB432-A519-495F-A0C1-5575A62AC3B6}" destId="{686628F9-7223-4BB1-BD17-D0F71B31E9CF}" srcOrd="0" destOrd="0" presId="urn:microsoft.com/office/officeart/2008/layout/RadialCluster"/>
    <dgm:cxn modelId="{B8C6D6AB-80E1-4C05-A35F-ACA916331F70}" type="presOf" srcId="{67172A76-2D65-422D-B63C-09732EB54DD7}" destId="{4B7B158F-8FD5-4102-AFF3-6C8DC4BAEB38}" srcOrd="0" destOrd="0" presId="urn:microsoft.com/office/officeart/2008/layout/RadialCluster"/>
    <dgm:cxn modelId="{8CB5B14E-BF08-4754-BFDE-AAD0DF68EE3E}" srcId="{BEBDB432-A519-495F-A0C1-5575A62AC3B6}" destId="{CFFF0D87-1224-45EA-92F8-5510EA663015}" srcOrd="2" destOrd="0" parTransId="{AA083071-9BC5-48AA-A141-308CDBAAB750}" sibTransId="{F2226A1B-A3DD-4D3B-93F2-BB4AC102F1A9}"/>
    <dgm:cxn modelId="{E388A051-04B5-4B07-94F4-729B77C46160}" srcId="{BEBDB432-A519-495F-A0C1-5575A62AC3B6}" destId="{54126747-4C70-4FDA-9334-4AC99F3D05D6}" srcOrd="1" destOrd="0" parTransId="{B0541C50-4AEF-4F34-83F7-6D2C651E1500}" sibTransId="{C602C9C6-1EE7-406F-98D5-6E79B92C1FAF}"/>
    <dgm:cxn modelId="{A12343C3-54C3-48D1-9058-55F213132378}" type="presOf" srcId="{B0541C50-4AEF-4F34-83F7-6D2C651E1500}" destId="{D086E6D0-29FF-4D10-AD54-021E0F8D26EC}" srcOrd="0" destOrd="0" presId="urn:microsoft.com/office/officeart/2008/layout/RadialCluster"/>
    <dgm:cxn modelId="{236922B1-4721-432B-A4F3-AEF2EE51DE98}" type="presOf" srcId="{D3D87726-3729-49FF-B053-C96E137A599F}" destId="{2DCB8041-85BD-402D-A82D-80FF9125C67E}" srcOrd="0" destOrd="0" presId="urn:microsoft.com/office/officeart/2008/layout/RadialCluster"/>
    <dgm:cxn modelId="{684ACAA5-92D7-4DEC-AD2E-B27DAF834284}" srcId="{D3D87726-3729-49FF-B053-C96E137A599F}" destId="{585AD304-63E3-460A-A941-6A9C93C2ACF6}" srcOrd="1" destOrd="0" parTransId="{9BB9006B-BD88-421B-8E17-431B94C67381}" sibTransId="{39AEF6CA-5144-4F32-B780-941CCD9B4F4C}"/>
    <dgm:cxn modelId="{F56EE3D3-635F-4F95-8A61-3D967679E5B6}" srcId="{D3D87726-3729-49FF-B053-C96E137A599F}" destId="{FEAC8A5B-61BD-438C-8148-115883137AC9}" srcOrd="2" destOrd="0" parTransId="{874BFA34-207C-4F09-A476-A01512360178}" sibTransId="{8D3F9C6C-BC3B-40F2-B558-1C552F71CD5E}"/>
    <dgm:cxn modelId="{7D9B22B2-3BAB-45CF-87CB-B8CE17E5D2D2}" srcId="{585AD304-63E3-460A-A941-6A9C93C2ACF6}" destId="{B58CC98E-6A80-4D28-8058-7825863E6487}" srcOrd="0" destOrd="0" parTransId="{F2F75E3F-F811-42FC-BFF8-9F792C6FF0D1}" sibTransId="{C2609767-DAF8-4248-AB79-FE298B257224}"/>
    <dgm:cxn modelId="{9EF7707F-DE2A-44DC-B309-E525190B8C22}" srcId="{585AD304-63E3-460A-A941-6A9C93C2ACF6}" destId="{F25A6FB0-288A-4914-BA04-B8BF7AB13CAB}" srcOrd="1" destOrd="0" parTransId="{0132CD2E-49FA-4C3D-9404-7AB061B3925E}" sibTransId="{87E9FB8F-7E01-4495-AD98-A503714D73B7}"/>
    <dgm:cxn modelId="{F3C2F0D0-C795-44E8-9D64-EC7B85E4C0F0}" srcId="{FEAC8A5B-61BD-438C-8148-115883137AC9}" destId="{EBEE8598-4B07-4898-B27D-5D5B0A91F9B4}" srcOrd="0" destOrd="0" parTransId="{BD8A29B8-A752-406A-AB8A-FEAF9A87CCD3}" sibTransId="{95D982FB-74FD-425C-AF10-40DAA956A4AB}"/>
    <dgm:cxn modelId="{740CF494-63A0-4052-816E-2DD0DF7D45D2}" type="presOf" srcId="{AA083071-9BC5-48AA-A141-308CDBAAB750}" destId="{A5626621-3626-493A-9F85-6A5AD48ECF10}" srcOrd="0" destOrd="0" presId="urn:microsoft.com/office/officeart/2008/layout/RadialCluster"/>
    <dgm:cxn modelId="{F8D15D3D-53E0-4103-85CE-C1FC50DD74B0}" type="presOf" srcId="{54126747-4C70-4FDA-9334-4AC99F3D05D6}" destId="{882CB278-7B11-4605-9F5B-C7237D49B3B8}" srcOrd="0" destOrd="0" presId="urn:microsoft.com/office/officeart/2008/layout/RadialCluster"/>
    <dgm:cxn modelId="{AD8D20E3-97DD-4098-BC0A-F851D78F3281}" type="presOf" srcId="{CFFF0D87-1224-45EA-92F8-5510EA663015}" destId="{B2E2F58F-2C7E-4616-9AB3-84BA41EAD0E4}" srcOrd="0" destOrd="0" presId="urn:microsoft.com/office/officeart/2008/layout/RadialCluster"/>
    <dgm:cxn modelId="{5923ECD2-8D98-4B8B-A103-357348974819}" srcId="{D3D87726-3729-49FF-B053-C96E137A599F}" destId="{BEBDB432-A519-495F-A0C1-5575A62AC3B6}" srcOrd="0" destOrd="0" parTransId="{55B6A327-CF06-4200-8231-28E56DFB0E14}" sibTransId="{6AD0E218-67CD-4329-9C8E-B67D967F983F}"/>
    <dgm:cxn modelId="{DF435BAC-ED8F-4549-81AB-CF6999429E93}" srcId="{FEAC8A5B-61BD-438C-8148-115883137AC9}" destId="{F8CD0769-D9C7-4943-B75B-90BD1F041967}" srcOrd="1" destOrd="0" parTransId="{DD794304-5715-4472-90DD-06A6FF97B9E2}" sibTransId="{2A2EFFF4-DB4F-4380-994B-7AAE8B9C17C3}"/>
    <dgm:cxn modelId="{6327D985-E6DE-492B-A6CF-C95727C701D8}" type="presOf" srcId="{BA0B8FDF-09E8-485F-85A5-D1318CAEB580}" destId="{81EDFC6C-737E-48E8-AB31-D788CC4D1139}" srcOrd="0" destOrd="0" presId="urn:microsoft.com/office/officeart/2008/layout/RadialCluster"/>
    <dgm:cxn modelId="{69AB15C4-80BF-48B3-B08E-F770996E8C2B}" srcId="{BEBDB432-A519-495F-A0C1-5575A62AC3B6}" destId="{67172A76-2D65-422D-B63C-09732EB54DD7}" srcOrd="0" destOrd="0" parTransId="{BA0B8FDF-09E8-485F-85A5-D1318CAEB580}" sibTransId="{AA325AD8-4F05-4EFA-AD85-82FD00C85969}"/>
    <dgm:cxn modelId="{E04A11F4-9903-491B-B6E8-B589D5069B41}" type="presParOf" srcId="{2DCB8041-85BD-402D-A82D-80FF9125C67E}" destId="{75E2050A-7059-4AB0-8849-B6877DFD78FD}" srcOrd="0" destOrd="0" presId="urn:microsoft.com/office/officeart/2008/layout/RadialCluster"/>
    <dgm:cxn modelId="{58112A88-9C6B-4858-9A75-FB55DD7EE273}" type="presParOf" srcId="{75E2050A-7059-4AB0-8849-B6877DFD78FD}" destId="{686628F9-7223-4BB1-BD17-D0F71B31E9CF}" srcOrd="0" destOrd="0" presId="urn:microsoft.com/office/officeart/2008/layout/RadialCluster"/>
    <dgm:cxn modelId="{EB2350BB-EA61-48D8-AAD7-135F3E1E177A}" type="presParOf" srcId="{75E2050A-7059-4AB0-8849-B6877DFD78FD}" destId="{81EDFC6C-737E-48E8-AB31-D788CC4D1139}" srcOrd="1" destOrd="0" presId="urn:microsoft.com/office/officeart/2008/layout/RadialCluster"/>
    <dgm:cxn modelId="{7C95A0D4-6A74-4D0F-B0B3-5A6464FBE377}" type="presParOf" srcId="{75E2050A-7059-4AB0-8849-B6877DFD78FD}" destId="{4B7B158F-8FD5-4102-AFF3-6C8DC4BAEB38}" srcOrd="2" destOrd="0" presId="urn:microsoft.com/office/officeart/2008/layout/RadialCluster"/>
    <dgm:cxn modelId="{C5A423D9-01BD-4409-AF73-A51B46CECF40}" type="presParOf" srcId="{75E2050A-7059-4AB0-8849-B6877DFD78FD}" destId="{D086E6D0-29FF-4D10-AD54-021E0F8D26EC}" srcOrd="3" destOrd="0" presId="urn:microsoft.com/office/officeart/2008/layout/RadialCluster"/>
    <dgm:cxn modelId="{95AAAAC4-CF8A-4302-876C-61EBA4BEFE54}" type="presParOf" srcId="{75E2050A-7059-4AB0-8849-B6877DFD78FD}" destId="{882CB278-7B11-4605-9F5B-C7237D49B3B8}" srcOrd="4" destOrd="0" presId="urn:microsoft.com/office/officeart/2008/layout/RadialCluster"/>
    <dgm:cxn modelId="{D8F999BA-1EDD-4D98-AF38-019F9C2CD590}" type="presParOf" srcId="{75E2050A-7059-4AB0-8849-B6877DFD78FD}" destId="{A5626621-3626-493A-9F85-6A5AD48ECF10}" srcOrd="5" destOrd="0" presId="urn:microsoft.com/office/officeart/2008/layout/RadialCluster"/>
    <dgm:cxn modelId="{8D69A606-8F06-4576-AFD7-3BB64C19D3B1}" type="presParOf" srcId="{75E2050A-7059-4AB0-8849-B6877DFD78FD}" destId="{B2E2F58F-2C7E-4616-9AB3-84BA41EAD0E4}" srcOrd="6" destOrd="0" presId="urn:microsoft.com/office/officeart/2008/layout/RadialCluster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9AE9F7-53FA-4F1F-B59D-D12ED3643DAB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884AE920-B7F2-44AA-912E-B809D0B3957E}">
      <dgm:prSet phldrT="[Text]"/>
      <dgm:spPr/>
      <dgm:t>
        <a:bodyPr/>
        <a:lstStyle/>
        <a:p>
          <a:pPr rtl="1"/>
          <a:r>
            <a:rPr lang="ar-SA" dirty="0" smtClean="0"/>
            <a:t>روش‌های دینامیکی</a:t>
          </a:r>
          <a:endParaRPr lang="fa-IR" dirty="0"/>
        </a:p>
      </dgm:t>
    </dgm:pt>
    <dgm:pt modelId="{613E2808-BE34-4C74-8C06-997C298173E9}" type="parTrans" cxnId="{BC3683D0-2BBD-4CAC-A8D5-A6132E16A238}">
      <dgm:prSet/>
      <dgm:spPr/>
      <dgm:t>
        <a:bodyPr/>
        <a:lstStyle/>
        <a:p>
          <a:pPr rtl="1"/>
          <a:endParaRPr lang="fa-IR"/>
        </a:p>
      </dgm:t>
    </dgm:pt>
    <dgm:pt modelId="{BA79BC36-1B11-43BC-9174-7A2AA88BFA4C}" type="sibTrans" cxnId="{BC3683D0-2BBD-4CAC-A8D5-A6132E16A238}">
      <dgm:prSet/>
      <dgm:spPr/>
      <dgm:t>
        <a:bodyPr/>
        <a:lstStyle/>
        <a:p>
          <a:pPr rtl="1"/>
          <a:endParaRPr lang="fa-IR"/>
        </a:p>
      </dgm:t>
    </dgm:pt>
    <dgm:pt modelId="{B7424C42-3238-488E-855E-57A39A3E385E}">
      <dgm:prSet phldrT="[Text]"/>
      <dgm:spPr/>
      <dgm:t>
        <a:bodyPr/>
        <a:lstStyle/>
        <a:p>
          <a:pPr rtl="1"/>
          <a:r>
            <a:rPr lang="fa-IR" b="1" dirty="0" smtClean="0"/>
            <a:t>روش طیف پاسخ</a:t>
          </a:r>
          <a:endParaRPr lang="fa-IR" dirty="0"/>
        </a:p>
      </dgm:t>
    </dgm:pt>
    <dgm:pt modelId="{916B639A-1D61-445A-AA7B-ECF2305B57CF}" type="parTrans" cxnId="{C4288551-53F8-4AAF-AC7C-72C44FBCDE43}">
      <dgm:prSet/>
      <dgm:spPr/>
      <dgm:t>
        <a:bodyPr/>
        <a:lstStyle/>
        <a:p>
          <a:pPr rtl="1"/>
          <a:endParaRPr lang="fa-IR"/>
        </a:p>
      </dgm:t>
    </dgm:pt>
    <dgm:pt modelId="{4D25F039-72F3-43AE-BFE6-FD932ADC07AF}" type="sibTrans" cxnId="{C4288551-53F8-4AAF-AC7C-72C44FBCDE43}">
      <dgm:prSet/>
      <dgm:spPr/>
      <dgm:t>
        <a:bodyPr/>
        <a:lstStyle/>
        <a:p>
          <a:pPr rtl="1"/>
          <a:endParaRPr lang="fa-IR"/>
        </a:p>
      </dgm:t>
    </dgm:pt>
    <dgm:pt modelId="{F08ECF58-7FAA-4413-B928-B72A1050E40E}">
      <dgm:prSet phldrT="[Text]"/>
      <dgm:spPr/>
      <dgm:t>
        <a:bodyPr/>
        <a:lstStyle/>
        <a:p>
          <a:pPr rtl="1"/>
          <a:r>
            <a:rPr lang="fa-IR" b="1" dirty="0" smtClean="0"/>
            <a:t>روش پاسخ تغییر مکان برای اجزاي مدفون</a:t>
          </a:r>
          <a:endParaRPr lang="fa-IR" dirty="0"/>
        </a:p>
      </dgm:t>
    </dgm:pt>
    <dgm:pt modelId="{6168D8C7-EADB-4043-A8E3-C021E3D65240}" type="parTrans" cxnId="{D5806881-360A-4590-9B18-7AE1E4BD6B49}">
      <dgm:prSet/>
      <dgm:spPr/>
      <dgm:t>
        <a:bodyPr/>
        <a:lstStyle/>
        <a:p>
          <a:pPr rtl="1"/>
          <a:endParaRPr lang="fa-IR"/>
        </a:p>
      </dgm:t>
    </dgm:pt>
    <dgm:pt modelId="{C5B8F2F9-4D25-4624-B52B-D8EC07B4D7BC}" type="sibTrans" cxnId="{D5806881-360A-4590-9B18-7AE1E4BD6B49}">
      <dgm:prSet/>
      <dgm:spPr/>
      <dgm:t>
        <a:bodyPr/>
        <a:lstStyle/>
        <a:p>
          <a:pPr rtl="1"/>
          <a:endParaRPr lang="fa-IR"/>
        </a:p>
      </dgm:t>
    </dgm:pt>
    <dgm:pt modelId="{35A46B9E-68C8-4B36-A530-A3BBDC355B58}">
      <dgm:prSet phldrT="[Text]"/>
      <dgm:spPr/>
      <dgm:t>
        <a:bodyPr/>
        <a:lstStyle/>
        <a:p>
          <a:pPr rtl="1"/>
          <a:r>
            <a:rPr lang="fa-IR" b="1" smtClean="0"/>
            <a:t>روش تحلیل تاریخچه زمانی</a:t>
          </a:r>
          <a:endParaRPr lang="fa-IR" dirty="0"/>
        </a:p>
      </dgm:t>
    </dgm:pt>
    <dgm:pt modelId="{BD641F44-E34E-4D3A-845A-D1F02D86E41F}" type="sibTrans" cxnId="{1085E3A5-F6DE-409C-8AC7-563B3AE8FB67}">
      <dgm:prSet/>
      <dgm:spPr/>
      <dgm:t>
        <a:bodyPr/>
        <a:lstStyle/>
        <a:p>
          <a:pPr rtl="1"/>
          <a:endParaRPr lang="fa-IR"/>
        </a:p>
      </dgm:t>
    </dgm:pt>
    <dgm:pt modelId="{AEE10C24-65D9-4A91-9803-0F69D20EBAFB}" type="parTrans" cxnId="{1085E3A5-F6DE-409C-8AC7-563B3AE8FB67}">
      <dgm:prSet/>
      <dgm:spPr/>
      <dgm:t>
        <a:bodyPr/>
        <a:lstStyle/>
        <a:p>
          <a:pPr rtl="1"/>
          <a:endParaRPr lang="fa-IR"/>
        </a:p>
      </dgm:t>
    </dgm:pt>
    <dgm:pt modelId="{909E315F-70AB-42F5-9658-4C3E80565ADA}" type="pres">
      <dgm:prSet presAssocID="{D49AE9F7-53FA-4F1F-B59D-D12ED3643DA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A15E96-DFB3-4471-BE41-4AF31B249322}" type="pres">
      <dgm:prSet presAssocID="{884AE920-B7F2-44AA-912E-B809D0B3957E}" presName="centerShape" presStyleLbl="node0" presStyleIdx="0" presStyleCnt="1"/>
      <dgm:spPr/>
      <dgm:t>
        <a:bodyPr/>
        <a:lstStyle/>
        <a:p>
          <a:pPr rtl="1"/>
          <a:endParaRPr lang="fa-IR"/>
        </a:p>
      </dgm:t>
    </dgm:pt>
    <dgm:pt modelId="{2CCD4A4E-AA4A-4EE0-B995-4F8DB5A7FB58}" type="pres">
      <dgm:prSet presAssocID="{B7424C42-3238-488E-855E-57A39A3E385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E7A8EC60-915F-4CB2-84FC-63696BF21936}" type="pres">
      <dgm:prSet presAssocID="{B7424C42-3238-488E-855E-57A39A3E385E}" presName="dummy" presStyleCnt="0"/>
      <dgm:spPr/>
    </dgm:pt>
    <dgm:pt modelId="{F747680B-723C-4457-BCFD-66788E46E4C3}" type="pres">
      <dgm:prSet presAssocID="{4D25F039-72F3-43AE-BFE6-FD932ADC07AF}" presName="sibTrans" presStyleLbl="sibTrans2D1" presStyleIdx="0" presStyleCnt="3"/>
      <dgm:spPr/>
      <dgm:t>
        <a:bodyPr/>
        <a:lstStyle/>
        <a:p>
          <a:endParaRPr lang="en-US"/>
        </a:p>
      </dgm:t>
    </dgm:pt>
    <dgm:pt modelId="{E05B4F57-0D7F-4744-9D15-7108ACBB2825}" type="pres">
      <dgm:prSet presAssocID="{F08ECF58-7FAA-4413-B928-B72A1050E40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07A95795-1509-48F3-867B-3C5644C40C73}" type="pres">
      <dgm:prSet presAssocID="{F08ECF58-7FAA-4413-B928-B72A1050E40E}" presName="dummy" presStyleCnt="0"/>
      <dgm:spPr/>
    </dgm:pt>
    <dgm:pt modelId="{4716E4F1-8BF5-470F-9A2C-B7431B27FB1A}" type="pres">
      <dgm:prSet presAssocID="{C5B8F2F9-4D25-4624-B52B-D8EC07B4D7BC}" presName="sibTrans" presStyleLbl="sibTrans2D1" presStyleIdx="1" presStyleCnt="3"/>
      <dgm:spPr/>
      <dgm:t>
        <a:bodyPr/>
        <a:lstStyle/>
        <a:p>
          <a:endParaRPr lang="en-US"/>
        </a:p>
      </dgm:t>
    </dgm:pt>
    <dgm:pt modelId="{EAD82BF6-28D0-48E8-8F65-90DF9D93C5F0}" type="pres">
      <dgm:prSet presAssocID="{35A46B9E-68C8-4B36-A530-A3BBDC355B5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6BE08465-999E-45EB-8FEC-812F845903F7}" type="pres">
      <dgm:prSet presAssocID="{35A46B9E-68C8-4B36-A530-A3BBDC355B58}" presName="dummy" presStyleCnt="0"/>
      <dgm:spPr/>
    </dgm:pt>
    <dgm:pt modelId="{FDA76E72-D71D-4F12-AE4D-E18ED41724B1}" type="pres">
      <dgm:prSet presAssocID="{BD641F44-E34E-4D3A-845A-D1F02D86E41F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E99E0E72-E227-4AE6-82A4-B18DC510B48E}" type="presOf" srcId="{C5B8F2F9-4D25-4624-B52B-D8EC07B4D7BC}" destId="{4716E4F1-8BF5-470F-9A2C-B7431B27FB1A}" srcOrd="0" destOrd="0" presId="urn:microsoft.com/office/officeart/2005/8/layout/radial6"/>
    <dgm:cxn modelId="{02B8B2B2-F5EB-4DDD-A4A7-B8915CB94FD7}" type="presOf" srcId="{F08ECF58-7FAA-4413-B928-B72A1050E40E}" destId="{E05B4F57-0D7F-4744-9D15-7108ACBB2825}" srcOrd="0" destOrd="0" presId="urn:microsoft.com/office/officeart/2005/8/layout/radial6"/>
    <dgm:cxn modelId="{D5806881-360A-4590-9B18-7AE1E4BD6B49}" srcId="{884AE920-B7F2-44AA-912E-B809D0B3957E}" destId="{F08ECF58-7FAA-4413-B928-B72A1050E40E}" srcOrd="1" destOrd="0" parTransId="{6168D8C7-EADB-4043-A8E3-C021E3D65240}" sibTransId="{C5B8F2F9-4D25-4624-B52B-D8EC07B4D7BC}"/>
    <dgm:cxn modelId="{69273023-7E20-461F-84E9-4E263E2409B3}" type="presOf" srcId="{884AE920-B7F2-44AA-912E-B809D0B3957E}" destId="{4CA15E96-DFB3-4471-BE41-4AF31B249322}" srcOrd="0" destOrd="0" presId="urn:microsoft.com/office/officeart/2005/8/layout/radial6"/>
    <dgm:cxn modelId="{799F0679-1C9A-43E3-A292-8E1AC6FC1697}" type="presOf" srcId="{BD641F44-E34E-4D3A-845A-D1F02D86E41F}" destId="{FDA76E72-D71D-4F12-AE4D-E18ED41724B1}" srcOrd="0" destOrd="0" presId="urn:microsoft.com/office/officeart/2005/8/layout/radial6"/>
    <dgm:cxn modelId="{7384F302-4726-4453-8E80-C271B6EFF94E}" type="presOf" srcId="{D49AE9F7-53FA-4F1F-B59D-D12ED3643DAB}" destId="{909E315F-70AB-42F5-9658-4C3E80565ADA}" srcOrd="0" destOrd="0" presId="urn:microsoft.com/office/officeart/2005/8/layout/radial6"/>
    <dgm:cxn modelId="{57A1EB84-F395-4720-97A6-012DB2FEE089}" type="presOf" srcId="{B7424C42-3238-488E-855E-57A39A3E385E}" destId="{2CCD4A4E-AA4A-4EE0-B995-4F8DB5A7FB58}" srcOrd="0" destOrd="0" presId="urn:microsoft.com/office/officeart/2005/8/layout/radial6"/>
    <dgm:cxn modelId="{5EE203EE-FFC9-4512-A690-5491814B5844}" type="presOf" srcId="{35A46B9E-68C8-4B36-A530-A3BBDC355B58}" destId="{EAD82BF6-28D0-48E8-8F65-90DF9D93C5F0}" srcOrd="0" destOrd="0" presId="urn:microsoft.com/office/officeart/2005/8/layout/radial6"/>
    <dgm:cxn modelId="{1085E3A5-F6DE-409C-8AC7-563B3AE8FB67}" srcId="{884AE920-B7F2-44AA-912E-B809D0B3957E}" destId="{35A46B9E-68C8-4B36-A530-A3BBDC355B58}" srcOrd="2" destOrd="0" parTransId="{AEE10C24-65D9-4A91-9803-0F69D20EBAFB}" sibTransId="{BD641F44-E34E-4D3A-845A-D1F02D86E41F}"/>
    <dgm:cxn modelId="{C4288551-53F8-4AAF-AC7C-72C44FBCDE43}" srcId="{884AE920-B7F2-44AA-912E-B809D0B3957E}" destId="{B7424C42-3238-488E-855E-57A39A3E385E}" srcOrd="0" destOrd="0" parTransId="{916B639A-1D61-445A-AA7B-ECF2305B57CF}" sibTransId="{4D25F039-72F3-43AE-BFE6-FD932ADC07AF}"/>
    <dgm:cxn modelId="{57FBB7AC-3E06-45E6-81A5-0356A6D5CF84}" type="presOf" srcId="{4D25F039-72F3-43AE-BFE6-FD932ADC07AF}" destId="{F747680B-723C-4457-BCFD-66788E46E4C3}" srcOrd="0" destOrd="0" presId="urn:microsoft.com/office/officeart/2005/8/layout/radial6"/>
    <dgm:cxn modelId="{BC3683D0-2BBD-4CAC-A8D5-A6132E16A238}" srcId="{D49AE9F7-53FA-4F1F-B59D-D12ED3643DAB}" destId="{884AE920-B7F2-44AA-912E-B809D0B3957E}" srcOrd="0" destOrd="0" parTransId="{613E2808-BE34-4C74-8C06-997C298173E9}" sibTransId="{BA79BC36-1B11-43BC-9174-7A2AA88BFA4C}"/>
    <dgm:cxn modelId="{11FAD1C9-BDC5-47FF-8E8D-C3320A179F69}" type="presParOf" srcId="{909E315F-70AB-42F5-9658-4C3E80565ADA}" destId="{4CA15E96-DFB3-4471-BE41-4AF31B249322}" srcOrd="0" destOrd="0" presId="urn:microsoft.com/office/officeart/2005/8/layout/radial6"/>
    <dgm:cxn modelId="{A1FFF9A5-A5D1-48CC-B475-9BD13690A280}" type="presParOf" srcId="{909E315F-70AB-42F5-9658-4C3E80565ADA}" destId="{2CCD4A4E-AA4A-4EE0-B995-4F8DB5A7FB58}" srcOrd="1" destOrd="0" presId="urn:microsoft.com/office/officeart/2005/8/layout/radial6"/>
    <dgm:cxn modelId="{49892AE7-D357-4139-9F83-3541242CDACE}" type="presParOf" srcId="{909E315F-70AB-42F5-9658-4C3E80565ADA}" destId="{E7A8EC60-915F-4CB2-84FC-63696BF21936}" srcOrd="2" destOrd="0" presId="urn:microsoft.com/office/officeart/2005/8/layout/radial6"/>
    <dgm:cxn modelId="{CC31A1F1-C33F-4B52-A2E5-B9E2D7E9C5B6}" type="presParOf" srcId="{909E315F-70AB-42F5-9658-4C3E80565ADA}" destId="{F747680B-723C-4457-BCFD-66788E46E4C3}" srcOrd="3" destOrd="0" presId="urn:microsoft.com/office/officeart/2005/8/layout/radial6"/>
    <dgm:cxn modelId="{FC8A006C-3862-44D8-AEFD-B953BDCEB12D}" type="presParOf" srcId="{909E315F-70AB-42F5-9658-4C3E80565ADA}" destId="{E05B4F57-0D7F-4744-9D15-7108ACBB2825}" srcOrd="4" destOrd="0" presId="urn:microsoft.com/office/officeart/2005/8/layout/radial6"/>
    <dgm:cxn modelId="{B9468DFB-BDEA-41B9-8C30-8B34134B62A8}" type="presParOf" srcId="{909E315F-70AB-42F5-9658-4C3E80565ADA}" destId="{07A95795-1509-48F3-867B-3C5644C40C73}" srcOrd="5" destOrd="0" presId="urn:microsoft.com/office/officeart/2005/8/layout/radial6"/>
    <dgm:cxn modelId="{DBE0BE48-EBBE-414E-8BCF-D96EEB2A5D38}" type="presParOf" srcId="{909E315F-70AB-42F5-9658-4C3E80565ADA}" destId="{4716E4F1-8BF5-470F-9A2C-B7431B27FB1A}" srcOrd="6" destOrd="0" presId="urn:microsoft.com/office/officeart/2005/8/layout/radial6"/>
    <dgm:cxn modelId="{A571C7A5-ECD7-4895-ABC7-345B8612246E}" type="presParOf" srcId="{909E315F-70AB-42F5-9658-4C3E80565ADA}" destId="{EAD82BF6-28D0-48E8-8F65-90DF9D93C5F0}" srcOrd="7" destOrd="0" presId="urn:microsoft.com/office/officeart/2005/8/layout/radial6"/>
    <dgm:cxn modelId="{9EF494AB-CA44-4043-A244-D5D027553B2B}" type="presParOf" srcId="{909E315F-70AB-42F5-9658-4C3E80565ADA}" destId="{6BE08465-999E-45EB-8FEC-812F845903F7}" srcOrd="8" destOrd="0" presId="urn:microsoft.com/office/officeart/2005/8/layout/radial6"/>
    <dgm:cxn modelId="{C9669258-5880-445F-9D14-350ABB7896E0}" type="presParOf" srcId="{909E315F-70AB-42F5-9658-4C3E80565ADA}" destId="{FDA76E72-D71D-4F12-AE4D-E18ED41724B1}" srcOrd="9" destOrd="0" presId="urn:microsoft.com/office/officeart/2005/8/layout/radial6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EC7A59-E449-4755-A8BE-8F6F8C50AD96}">
      <dsp:nvSpPr>
        <dsp:cNvPr id="0" name=""/>
        <dsp:cNvSpPr/>
      </dsp:nvSpPr>
      <dsp:spPr>
        <a:xfrm>
          <a:off x="990594" y="3423"/>
          <a:ext cx="4114811" cy="10894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b="1" kern="1200" dirty="0" smtClean="0">
              <a:cs typeface="B Titr" pitchFamily="2" charset="-78"/>
            </a:rPr>
            <a:t>ملاحظات عمومی لرزه ای در طراحی مولفه های شریانهای حیاتی </a:t>
          </a:r>
          <a:endParaRPr lang="en-US" sz="2300" kern="1200" dirty="0">
            <a:cs typeface="B Titr" pitchFamily="2" charset="-78"/>
          </a:endParaRPr>
        </a:p>
      </dsp:txBody>
      <dsp:txXfrm>
        <a:off x="1022502" y="35331"/>
        <a:ext cx="4050995" cy="1025605"/>
      </dsp:txXfrm>
    </dsp:sp>
    <dsp:sp modelId="{628011CA-0D31-4A2A-9C0C-E7C461DCC6C4}">
      <dsp:nvSpPr>
        <dsp:cNvPr id="0" name=""/>
        <dsp:cNvSpPr/>
      </dsp:nvSpPr>
      <dsp:spPr>
        <a:xfrm>
          <a:off x="4267139" y="1092844"/>
          <a:ext cx="426785" cy="817066"/>
        </a:xfrm>
        <a:custGeom>
          <a:avLst/>
          <a:gdLst/>
          <a:ahLst/>
          <a:cxnLst/>
          <a:rect l="0" t="0" r="0" b="0"/>
          <a:pathLst>
            <a:path>
              <a:moveTo>
                <a:pt x="426785" y="0"/>
              </a:moveTo>
              <a:lnTo>
                <a:pt x="426785" y="817066"/>
              </a:lnTo>
              <a:lnTo>
                <a:pt x="0" y="817066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719DA1-511B-49EC-9E9C-BDF51524A59A}">
      <dsp:nvSpPr>
        <dsp:cNvPr id="0" name=""/>
        <dsp:cNvSpPr/>
      </dsp:nvSpPr>
      <dsp:spPr>
        <a:xfrm>
          <a:off x="1716358" y="1365200"/>
          <a:ext cx="2550781" cy="10894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kern="1200" dirty="0" smtClean="0">
              <a:cs typeface="B Titr" pitchFamily="2" charset="-78"/>
            </a:rPr>
            <a:t>ملاحظات لرزه‌ای تجهیزات</a:t>
          </a:r>
          <a:endParaRPr lang="en-US" sz="2300" kern="1200" dirty="0">
            <a:cs typeface="B Titr" pitchFamily="2" charset="-78"/>
          </a:endParaRPr>
        </a:p>
      </dsp:txBody>
      <dsp:txXfrm>
        <a:off x="1748266" y="1397108"/>
        <a:ext cx="2486965" cy="1025605"/>
      </dsp:txXfrm>
    </dsp:sp>
    <dsp:sp modelId="{70D10465-24D3-4B36-AA0D-7B9936E0110C}">
      <dsp:nvSpPr>
        <dsp:cNvPr id="0" name=""/>
        <dsp:cNvSpPr/>
      </dsp:nvSpPr>
      <dsp:spPr>
        <a:xfrm>
          <a:off x="4282443" y="1092844"/>
          <a:ext cx="411481" cy="2178843"/>
        </a:xfrm>
        <a:custGeom>
          <a:avLst/>
          <a:gdLst/>
          <a:ahLst/>
          <a:cxnLst/>
          <a:rect l="0" t="0" r="0" b="0"/>
          <a:pathLst>
            <a:path>
              <a:moveTo>
                <a:pt x="411481" y="0"/>
              </a:moveTo>
              <a:lnTo>
                <a:pt x="411481" y="2178843"/>
              </a:lnTo>
              <a:lnTo>
                <a:pt x="0" y="2178843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5CA85-C1E1-4922-B239-F6069FB19B56}">
      <dsp:nvSpPr>
        <dsp:cNvPr id="0" name=""/>
        <dsp:cNvSpPr/>
      </dsp:nvSpPr>
      <dsp:spPr>
        <a:xfrm>
          <a:off x="1716358" y="2726977"/>
          <a:ext cx="2566085" cy="10894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kern="1200" dirty="0" smtClean="0">
              <a:cs typeface="B Titr" pitchFamily="2" charset="-78"/>
            </a:rPr>
            <a:t>ملاحظات لرزه‌ای خطوط انتقال</a:t>
          </a:r>
          <a:endParaRPr lang="en-US" sz="2300" kern="1200" dirty="0">
            <a:cs typeface="B Titr" pitchFamily="2" charset="-78"/>
          </a:endParaRPr>
        </a:p>
      </dsp:txBody>
      <dsp:txXfrm>
        <a:off x="1748266" y="2758885"/>
        <a:ext cx="2502269" cy="1025605"/>
      </dsp:txXfrm>
    </dsp:sp>
    <dsp:sp modelId="{74CD60AD-7A0F-46E9-9EAB-8F12C5901009}">
      <dsp:nvSpPr>
        <dsp:cNvPr id="0" name=""/>
        <dsp:cNvSpPr/>
      </dsp:nvSpPr>
      <dsp:spPr>
        <a:xfrm>
          <a:off x="4148941" y="1092844"/>
          <a:ext cx="544983" cy="3540621"/>
        </a:xfrm>
        <a:custGeom>
          <a:avLst/>
          <a:gdLst/>
          <a:ahLst/>
          <a:cxnLst/>
          <a:rect l="0" t="0" r="0" b="0"/>
          <a:pathLst>
            <a:path>
              <a:moveTo>
                <a:pt x="544983" y="0"/>
              </a:moveTo>
              <a:lnTo>
                <a:pt x="544983" y="3540621"/>
              </a:lnTo>
              <a:lnTo>
                <a:pt x="0" y="354062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B53F95-A3FC-4C4B-B54B-571FFDC89ECA}">
      <dsp:nvSpPr>
        <dsp:cNvPr id="0" name=""/>
        <dsp:cNvSpPr/>
      </dsp:nvSpPr>
      <dsp:spPr>
        <a:xfrm>
          <a:off x="1716358" y="4088755"/>
          <a:ext cx="2432583" cy="10894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kern="1200" dirty="0" smtClean="0">
              <a:cs typeface="B Titr" pitchFamily="2" charset="-78"/>
            </a:rPr>
            <a:t>ملاحظات شبکه های توزیع و جمع آوری </a:t>
          </a:r>
          <a:endParaRPr lang="en-US" sz="2300" kern="1200" dirty="0">
            <a:cs typeface="B Titr" pitchFamily="2" charset="-78"/>
          </a:endParaRPr>
        </a:p>
      </dsp:txBody>
      <dsp:txXfrm>
        <a:off x="1748266" y="4120663"/>
        <a:ext cx="2368767" cy="1025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6628F9-7223-4BB1-BD17-D0F71B31E9CF}">
      <dsp:nvSpPr>
        <dsp:cNvPr id="0" name=""/>
        <dsp:cNvSpPr/>
      </dsp:nvSpPr>
      <dsp:spPr>
        <a:xfrm>
          <a:off x="2438399" y="1890712"/>
          <a:ext cx="1219200" cy="12192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>
              <a:cs typeface="B Mitra" pitchFamily="2" charset="-78"/>
            </a:rPr>
            <a:t>روش‌های بارگذاری و تحلیل لرزه‌ای </a:t>
          </a:r>
          <a:endParaRPr lang="fa-IR" sz="2000" kern="1200" dirty="0">
            <a:cs typeface="B Mitra" pitchFamily="2" charset="-78"/>
          </a:endParaRPr>
        </a:p>
      </dsp:txBody>
      <dsp:txXfrm>
        <a:off x="2497915" y="1950228"/>
        <a:ext cx="1100168" cy="1100168"/>
      </dsp:txXfrm>
    </dsp:sp>
    <dsp:sp modelId="{81EDFC6C-737E-48E8-AB31-D788CC4D1139}">
      <dsp:nvSpPr>
        <dsp:cNvPr id="0" name=""/>
        <dsp:cNvSpPr/>
      </dsp:nvSpPr>
      <dsp:spPr>
        <a:xfrm rot="16200000">
          <a:off x="2620390" y="1463103"/>
          <a:ext cx="85521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521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B158F-8FD5-4102-AFF3-6C8DC4BAEB38}">
      <dsp:nvSpPr>
        <dsp:cNvPr id="0" name=""/>
        <dsp:cNvSpPr/>
      </dsp:nvSpPr>
      <dsp:spPr>
        <a:xfrm>
          <a:off x="2639567" y="218630"/>
          <a:ext cx="816864" cy="8168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>
              <a:cs typeface="B Mitra" pitchFamily="2" charset="-78"/>
            </a:rPr>
            <a:t>روش شبه استاتیکی </a:t>
          </a:r>
          <a:endParaRPr lang="fa-IR" sz="1800" kern="1200" dirty="0">
            <a:cs typeface="B Mitra" pitchFamily="2" charset="-78"/>
          </a:endParaRPr>
        </a:p>
      </dsp:txBody>
      <dsp:txXfrm>
        <a:off x="2679443" y="258506"/>
        <a:ext cx="737112" cy="737112"/>
      </dsp:txXfrm>
    </dsp:sp>
    <dsp:sp modelId="{D086E6D0-29FF-4D10-AD54-021E0F8D26EC}">
      <dsp:nvSpPr>
        <dsp:cNvPr id="0" name=""/>
        <dsp:cNvSpPr/>
      </dsp:nvSpPr>
      <dsp:spPr>
        <a:xfrm rot="1800000">
          <a:off x="3610861" y="3026697"/>
          <a:ext cx="69772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772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CB278-7B11-4605-9F5B-C7237D49B3B8}">
      <dsp:nvSpPr>
        <dsp:cNvPr id="0" name=""/>
        <dsp:cNvSpPr/>
      </dsp:nvSpPr>
      <dsp:spPr>
        <a:xfrm>
          <a:off x="4261850" y="3028505"/>
          <a:ext cx="816864" cy="8168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900" kern="1200" dirty="0" smtClean="0">
              <a:cs typeface="B Mitra" pitchFamily="2" charset="-78"/>
            </a:rPr>
            <a:t>روش دینامیکی </a:t>
          </a:r>
          <a:endParaRPr lang="fa-IR" sz="1900" kern="1200" dirty="0">
            <a:cs typeface="B Mitra" pitchFamily="2" charset="-78"/>
          </a:endParaRPr>
        </a:p>
      </dsp:txBody>
      <dsp:txXfrm>
        <a:off x="4301726" y="3068381"/>
        <a:ext cx="737112" cy="737112"/>
      </dsp:txXfrm>
    </dsp:sp>
    <dsp:sp modelId="{A5626621-3626-493A-9F85-6A5AD48ECF10}">
      <dsp:nvSpPr>
        <dsp:cNvPr id="0" name=""/>
        <dsp:cNvSpPr/>
      </dsp:nvSpPr>
      <dsp:spPr>
        <a:xfrm rot="9000000">
          <a:off x="1787411" y="3026697"/>
          <a:ext cx="69772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772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E2F58F-2C7E-4616-9AB3-84BA41EAD0E4}">
      <dsp:nvSpPr>
        <dsp:cNvPr id="0" name=""/>
        <dsp:cNvSpPr/>
      </dsp:nvSpPr>
      <dsp:spPr>
        <a:xfrm>
          <a:off x="1017285" y="3028505"/>
          <a:ext cx="816864" cy="8168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>
              <a:cs typeface="B Mitra" pitchFamily="2" charset="-78"/>
            </a:rPr>
            <a:t>روش پاسخ تغییر مکان </a:t>
          </a:r>
          <a:endParaRPr lang="fa-IR" sz="1600" kern="1200" dirty="0">
            <a:cs typeface="B Mitra" pitchFamily="2" charset="-78"/>
          </a:endParaRPr>
        </a:p>
      </dsp:txBody>
      <dsp:txXfrm>
        <a:off x="1057161" y="3068381"/>
        <a:ext cx="737112" cy="7371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76E72-D71D-4F12-AE4D-E18ED41724B1}">
      <dsp:nvSpPr>
        <dsp:cNvPr id="0" name=""/>
        <dsp:cNvSpPr/>
      </dsp:nvSpPr>
      <dsp:spPr>
        <a:xfrm>
          <a:off x="1374925" y="501235"/>
          <a:ext cx="3346149" cy="3346149"/>
        </a:xfrm>
        <a:prstGeom prst="blockArc">
          <a:avLst>
            <a:gd name="adj1" fmla="val 9000000"/>
            <a:gd name="adj2" fmla="val 162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16E4F1-8BF5-470F-9A2C-B7431B27FB1A}">
      <dsp:nvSpPr>
        <dsp:cNvPr id="0" name=""/>
        <dsp:cNvSpPr/>
      </dsp:nvSpPr>
      <dsp:spPr>
        <a:xfrm>
          <a:off x="1374925" y="501235"/>
          <a:ext cx="3346149" cy="3346149"/>
        </a:xfrm>
        <a:prstGeom prst="blockArc">
          <a:avLst>
            <a:gd name="adj1" fmla="val 1800000"/>
            <a:gd name="adj2" fmla="val 90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7680B-723C-4457-BCFD-66788E46E4C3}">
      <dsp:nvSpPr>
        <dsp:cNvPr id="0" name=""/>
        <dsp:cNvSpPr/>
      </dsp:nvSpPr>
      <dsp:spPr>
        <a:xfrm>
          <a:off x="1374925" y="501235"/>
          <a:ext cx="3346149" cy="3346149"/>
        </a:xfrm>
        <a:prstGeom prst="blockArc">
          <a:avLst>
            <a:gd name="adj1" fmla="val 16200000"/>
            <a:gd name="adj2" fmla="val 18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A15E96-DFB3-4471-BE41-4AF31B249322}">
      <dsp:nvSpPr>
        <dsp:cNvPr id="0" name=""/>
        <dsp:cNvSpPr/>
      </dsp:nvSpPr>
      <dsp:spPr>
        <a:xfrm>
          <a:off x="2278558" y="1404868"/>
          <a:ext cx="1538882" cy="15388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kern="1200" dirty="0" smtClean="0"/>
            <a:t>روش‌های دینامیکی</a:t>
          </a:r>
          <a:endParaRPr lang="fa-IR" sz="2600" kern="1200" dirty="0"/>
        </a:p>
      </dsp:txBody>
      <dsp:txXfrm>
        <a:off x="2503922" y="1630232"/>
        <a:ext cx="1088154" cy="1088154"/>
      </dsp:txXfrm>
    </dsp:sp>
    <dsp:sp modelId="{2CCD4A4E-AA4A-4EE0-B995-4F8DB5A7FB58}">
      <dsp:nvSpPr>
        <dsp:cNvPr id="0" name=""/>
        <dsp:cNvSpPr/>
      </dsp:nvSpPr>
      <dsp:spPr>
        <a:xfrm>
          <a:off x="2509391" y="1406"/>
          <a:ext cx="1077217" cy="10772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b="1" kern="1200" dirty="0" smtClean="0"/>
            <a:t>روش طیف پاسخ</a:t>
          </a:r>
          <a:endParaRPr lang="fa-IR" sz="1300" kern="1200" dirty="0"/>
        </a:p>
      </dsp:txBody>
      <dsp:txXfrm>
        <a:off x="2667146" y="159161"/>
        <a:ext cx="761707" cy="761707"/>
      </dsp:txXfrm>
    </dsp:sp>
    <dsp:sp modelId="{E05B4F57-0D7F-4744-9D15-7108ACBB2825}">
      <dsp:nvSpPr>
        <dsp:cNvPr id="0" name=""/>
        <dsp:cNvSpPr/>
      </dsp:nvSpPr>
      <dsp:spPr>
        <a:xfrm>
          <a:off x="3924731" y="2452848"/>
          <a:ext cx="1077217" cy="10772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b="1" kern="1200" dirty="0" smtClean="0"/>
            <a:t>روش پاسخ تغییر مکان برای اجزاي مدفون</a:t>
          </a:r>
          <a:endParaRPr lang="fa-IR" sz="1300" kern="1200" dirty="0"/>
        </a:p>
      </dsp:txBody>
      <dsp:txXfrm>
        <a:off x="4082486" y="2610603"/>
        <a:ext cx="761707" cy="761707"/>
      </dsp:txXfrm>
    </dsp:sp>
    <dsp:sp modelId="{EAD82BF6-28D0-48E8-8F65-90DF9D93C5F0}">
      <dsp:nvSpPr>
        <dsp:cNvPr id="0" name=""/>
        <dsp:cNvSpPr/>
      </dsp:nvSpPr>
      <dsp:spPr>
        <a:xfrm>
          <a:off x="1094050" y="2452848"/>
          <a:ext cx="1077217" cy="10772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b="1" kern="1200" smtClean="0"/>
            <a:t>روش تحلیل تاریخچه زمانی</a:t>
          </a:r>
          <a:endParaRPr lang="fa-IR" sz="1300" kern="1200" dirty="0"/>
        </a:p>
      </dsp:txBody>
      <dsp:txXfrm>
        <a:off x="1251805" y="2610603"/>
        <a:ext cx="761707" cy="7617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183A2-47E4-4E08-B6B2-ACF507401853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5D9991-67BD-4613-BE31-535722D6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5833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769189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2865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2865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2865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2865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53407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7443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5581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9299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286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286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286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2865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5D9991-67BD-4613-BE31-535722D6CBF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286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12/18/2012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nezamfani.i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esmellah__75_[1]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895600" y="2209800"/>
            <a:ext cx="4581525" cy="171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752600"/>
            <a:ext cx="5715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dirty="0" smtClean="0">
                <a:cs typeface="B Mitra" pitchFamily="2" charset="-78"/>
              </a:rPr>
              <a:t>در </a:t>
            </a:r>
            <a:r>
              <a:rPr lang="ar-SA" dirty="0">
                <a:cs typeface="B Mitra" pitchFamily="2" charset="-78"/>
              </a:rPr>
              <a:t>طراحی لرزه‌ای شریان‌های حیاتی</a:t>
            </a:r>
            <a:r>
              <a:rPr lang="fa-IR" dirty="0">
                <a:cs typeface="B Mitra" pitchFamily="2" charset="-78"/>
              </a:rPr>
              <a:t>، تأثیر جابه‌جایی دائمی زمین </a:t>
            </a:r>
            <a:r>
              <a:rPr lang="ar-SA" dirty="0">
                <a:cs typeface="B Mitra" pitchFamily="2" charset="-78"/>
              </a:rPr>
              <a:t>در</a:t>
            </a:r>
            <a:r>
              <a:rPr lang="fa-IR" dirty="0">
                <a:cs typeface="B Mitra" pitchFamily="2" charset="-78"/>
              </a:rPr>
              <a:t> عملکرد اجزاي شریان‌ها، باید در نظر گرفته شود. خطرات عمده زلزله که سبب جابه‌جایی دائمی زمین می‌شوند عبارتند از:</a:t>
            </a:r>
            <a:endParaRPr lang="en-US" dirty="0">
              <a:cs typeface="B Mitra" pitchFamily="2" charset="-78"/>
            </a:endParaRPr>
          </a:p>
          <a:p>
            <a:pPr lvl="0" algn="just" rtl="1"/>
            <a:r>
              <a:rPr lang="ar-SA" dirty="0">
                <a:cs typeface="B Mitra" pitchFamily="2" charset="-78"/>
              </a:rPr>
              <a:t>روان‌گرایی</a:t>
            </a:r>
            <a:endParaRPr lang="en-US" dirty="0">
              <a:cs typeface="B Mitra" pitchFamily="2" charset="-78"/>
            </a:endParaRPr>
          </a:p>
          <a:p>
            <a:pPr lvl="0" algn="just" rtl="1"/>
            <a:r>
              <a:rPr lang="ar-SA" dirty="0">
                <a:cs typeface="B Mitra" pitchFamily="2" charset="-78"/>
              </a:rPr>
              <a:t>زمین‌لغزه</a:t>
            </a:r>
            <a:endParaRPr lang="en-US" dirty="0">
              <a:cs typeface="B Mitra" pitchFamily="2" charset="-78"/>
            </a:endParaRPr>
          </a:p>
          <a:p>
            <a:pPr lvl="0" algn="just" rtl="1"/>
            <a:r>
              <a:rPr lang="ar-SA" dirty="0">
                <a:cs typeface="B Mitra" pitchFamily="2" charset="-78"/>
              </a:rPr>
              <a:t>گسلش</a:t>
            </a:r>
            <a:endParaRPr lang="en-US" dirty="0">
              <a:cs typeface="B Mitra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91200" y="914400"/>
            <a:ext cx="1790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ar-SA" b="1" dirty="0">
                <a:cs typeface="B Mitra" pitchFamily="2" charset="-78"/>
              </a:rPr>
              <a:t>مخاطرات ژئوتکنیکی</a:t>
            </a:r>
            <a:endParaRPr lang="en-US" b="1" dirty="0">
              <a:cs typeface="B Mitr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983752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1905000"/>
            <a:ext cx="533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dirty="0" smtClean="0">
                <a:cs typeface="B Mitra" pitchFamily="2" charset="-78"/>
              </a:rPr>
              <a:t>روان‌گرایی </a:t>
            </a:r>
            <a:r>
              <a:rPr lang="ar-SA" dirty="0">
                <a:cs typeface="B Mitra" pitchFamily="2" charset="-78"/>
              </a:rPr>
              <a:t>كه به طور عمده در خاک‌های اشباع با دانه‌بندی ریز و غیر چسبنده (نظیر ماسه ریز)، هنگام زلزله روي مي‌دهد، داراي عوارض مخرب زير براي سازه‌هاي شريان‌هاي حياتي مي‌باشد:</a:t>
            </a:r>
            <a:endParaRPr lang="en-US" dirty="0">
              <a:cs typeface="B Mitra" pitchFamily="2" charset="-78"/>
            </a:endParaRPr>
          </a:p>
          <a:p>
            <a:pPr lvl="0" algn="just" rtl="1"/>
            <a:r>
              <a:rPr lang="ar-SA" dirty="0">
                <a:cs typeface="B Mitra" pitchFamily="2" charset="-78"/>
              </a:rPr>
              <a:t>ايجاد زير فشار و شناوري</a:t>
            </a:r>
            <a:endParaRPr lang="en-US" dirty="0">
              <a:cs typeface="B Mitra" pitchFamily="2" charset="-78"/>
            </a:endParaRPr>
          </a:p>
          <a:p>
            <a:pPr lvl="0" algn="just" rtl="1"/>
            <a:r>
              <a:rPr lang="ar-SA" dirty="0">
                <a:cs typeface="B Mitra" pitchFamily="2" charset="-78"/>
              </a:rPr>
              <a:t>كاهش ظرفيت باربري خاك</a:t>
            </a:r>
            <a:endParaRPr lang="en-US" dirty="0">
              <a:cs typeface="B Mitra" pitchFamily="2" charset="-78"/>
            </a:endParaRPr>
          </a:p>
          <a:p>
            <a:pPr lvl="0" algn="just" rtl="1"/>
            <a:r>
              <a:rPr lang="ar-SA" dirty="0">
                <a:cs typeface="B Mitra" pitchFamily="2" charset="-78"/>
              </a:rPr>
              <a:t>ايجاد جابه‌جایی افقي در زمين (گسترش جانبي)</a:t>
            </a:r>
            <a:endParaRPr lang="en-US" dirty="0">
              <a:cs typeface="B Mitra" pitchFamily="2" charset="-78"/>
            </a:endParaRPr>
          </a:p>
          <a:p>
            <a:pPr lvl="0" algn="just" rtl="1"/>
            <a:r>
              <a:rPr lang="ar-SA" dirty="0">
                <a:cs typeface="B Mitra" pitchFamily="2" charset="-78"/>
              </a:rPr>
              <a:t>ايجاد فرونشست زمين</a:t>
            </a:r>
            <a:endParaRPr lang="en-US" dirty="0">
              <a:cs typeface="B Mitra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1646" y="990600"/>
            <a:ext cx="1008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/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Mitra" pitchFamily="2" charset="-78"/>
              </a:rPr>
              <a:t>روان‌گرایی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328640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2209800"/>
            <a:ext cx="5562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dirty="0" smtClean="0">
                <a:cs typeface="B Mitra" pitchFamily="2" charset="-78"/>
              </a:rPr>
              <a:t>زمین‌لغزه </a:t>
            </a:r>
            <a:r>
              <a:rPr lang="fa-IR" dirty="0">
                <a:cs typeface="B Mitra" pitchFamily="2" charset="-78"/>
              </a:rPr>
              <a:t>ناشی از جابه‌جایی دائمی زمین باید طبق مراحل زیر ارزیابی شود:</a:t>
            </a:r>
            <a:endParaRPr lang="en-US" dirty="0">
              <a:cs typeface="B Mitra" pitchFamily="2" charset="-78"/>
            </a:endParaRPr>
          </a:p>
          <a:p>
            <a:pPr lvl="0" algn="r" rtl="1"/>
            <a:r>
              <a:rPr lang="ar-SA" dirty="0">
                <a:cs typeface="B Mitra" pitchFamily="2" charset="-78"/>
              </a:rPr>
              <a:t>ارزیابی قابلیت ایجاد زمین‌لغزه در خاک</a:t>
            </a:r>
            <a:endParaRPr lang="en-US" dirty="0">
              <a:cs typeface="B Mitra" pitchFamily="2" charset="-78"/>
            </a:endParaRPr>
          </a:p>
          <a:p>
            <a:pPr lvl="0" algn="r" rtl="1"/>
            <a:r>
              <a:rPr lang="ar-SA" dirty="0">
                <a:cs typeface="B Mitra" pitchFamily="2" charset="-78"/>
              </a:rPr>
              <a:t>ارزیابی پتانسیل ایجاد زمین‌لغزه و تغییر‌شکل شیروانی</a:t>
            </a:r>
            <a:endParaRPr lang="en-US" dirty="0">
              <a:cs typeface="B Mitra" pitchFamily="2" charset="-78"/>
            </a:endParaRPr>
          </a:p>
          <a:p>
            <a:pPr lvl="0" algn="r" rtl="1"/>
            <a:r>
              <a:rPr lang="ar-SA" dirty="0">
                <a:cs typeface="B Mitra" pitchFamily="2" charset="-78"/>
              </a:rPr>
              <a:t>ارزیابی احتمال زمین‌لغزه و وقوع تغییر‌شکل شیروانی</a:t>
            </a:r>
            <a:endParaRPr lang="en-US" dirty="0">
              <a:cs typeface="B Mitra" pitchFamily="2" charset="-78"/>
            </a:endParaRPr>
          </a:p>
          <a:p>
            <a:pPr lvl="0" algn="r" rtl="1"/>
            <a:r>
              <a:rPr lang="ar-SA" dirty="0">
                <a:cs typeface="B Mitra" pitchFamily="2" charset="-78"/>
              </a:rPr>
              <a:t>ارزیابی خطرات ناشی از زمین‌لغزه و تغییر‌شکل شیروانی</a:t>
            </a:r>
            <a:endParaRPr lang="en-US" dirty="0">
              <a:cs typeface="B Mitra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05400" y="762000"/>
            <a:ext cx="3728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a-IR" b="1" dirty="0">
                <a:cs typeface="B Mitra" pitchFamily="2" charset="-78"/>
              </a:rPr>
              <a:t>ارزیابی زمین‌لغزه در اثر جابه‌جایی دائمی زمین</a:t>
            </a:r>
            <a:endParaRPr lang="en-US" b="1" dirty="0">
              <a:cs typeface="B Mitr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4818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25908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SA" dirty="0" smtClean="0">
                <a:cs typeface="B Mitra" pitchFamily="2" charset="-78"/>
              </a:rPr>
              <a:t>زمانی </a:t>
            </a:r>
            <a:r>
              <a:rPr lang="ar-SA" dirty="0">
                <a:cs typeface="B Mitra" pitchFamily="2" charset="-78"/>
              </a:rPr>
              <a:t>که خط از یک گسل فعال عبور می‌کند، باید برای مقاومت در برابر جابه‌جایی گسل طراحی شود.</a:t>
            </a:r>
            <a:endParaRPr lang="en-US" dirty="0">
              <a:cs typeface="B Mitra" pitchFamily="2" charset="-78"/>
            </a:endParaRPr>
          </a:p>
          <a:p>
            <a:pPr algn="just" rtl="1"/>
            <a:r>
              <a:rPr lang="ar-SA" dirty="0">
                <a:cs typeface="B Mitra" pitchFamily="2" charset="-78"/>
              </a:rPr>
              <a:t>هم‌چنين با نمايان شدن تأثیرات جابه‌جایی گسل در سطح زمین، تجهیزات باید برای اين جابه‌جایی نيز طراحی شوند.</a:t>
            </a:r>
            <a:endParaRPr lang="en-US" dirty="0">
              <a:cs typeface="B Mitra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0" y="1524000"/>
            <a:ext cx="13708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/>
            <a:r>
              <a:rPr lang="ar-SA" b="1" dirty="0">
                <a:cs typeface="B Mitra" pitchFamily="2" charset="-78"/>
              </a:rPr>
              <a:t>جابه‌جایی گسل</a:t>
            </a:r>
            <a:endParaRPr lang="en-US" b="1" dirty="0">
              <a:cs typeface="B Mitr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59056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05400" y="45720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fa-IR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B Titr" pitchFamily="2" charset="-78"/>
              </a:rPr>
              <a:t>با تشکر از توجه شما</a:t>
            </a:r>
            <a:endParaRPr lang="en-US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362200"/>
            <a:ext cx="7498080" cy="1566866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rtl="1"/>
            <a:r>
              <a:rPr lang="fa-I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B Titr" pitchFamily="2" charset="-78"/>
              </a:rPr>
              <a:t>روشهای بارگذاری و تحلیل لرزه ای شریانهای حیاتی </a:t>
            </a:r>
            <a:br>
              <a:rPr lang="fa-I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B Titr" pitchFamily="2" charset="-78"/>
              </a:rPr>
            </a:br>
            <a:r>
              <a:rPr lang="fa-IR" sz="22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B Titr" pitchFamily="2" charset="-78"/>
              </a:rPr>
              <a:t>(ویرایش 1391)</a:t>
            </a:r>
            <a:endParaRPr lang="en-US" sz="22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49530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 smtClean="0">
                <a:cs typeface="B Titr" pitchFamily="2" charset="-78"/>
              </a:rPr>
              <a:t>شرکت مهندسی مشاور پارس آیند آب</a:t>
            </a:r>
            <a:endParaRPr lang="en-US" sz="2000" dirty="0">
              <a:cs typeface="B Titr" pitchFamily="2" charset="-78"/>
            </a:endParaRPr>
          </a:p>
        </p:txBody>
      </p:sp>
      <p:pic>
        <p:nvPicPr>
          <p:cNvPr id="1026" name="Picture 2" descr="C:\Users\99056\Pictures\fib-Iran.gif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4572008"/>
            <a:ext cx="1001685" cy="107157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39824"/>
            <a:ext cx="8229600" cy="1179576"/>
          </a:xfrm>
        </p:spPr>
        <p:txBody>
          <a:bodyPr>
            <a:normAutofit/>
          </a:bodyPr>
          <a:lstStyle/>
          <a:p>
            <a:pPr algn="r" rtl="1"/>
            <a:r>
              <a:rPr lang="fa-IR" sz="2000" dirty="0" smtClean="0">
                <a:cs typeface="B Titr" pitchFamily="2" charset="-78"/>
              </a:rPr>
              <a:t>هدف این راهنما ارائه چارچوب تعیین حداقل ورودی لرزه‌ای و روش تحلیل لرزه‌ای به منظور طراحی سازه‌های شریانهای حیاتی مختلف در برابر زلزله می‌باشد.</a:t>
            </a:r>
            <a:endParaRPr lang="en-US" sz="2000" b="1" dirty="0">
              <a:cs typeface="B Titr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1800" y="42672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dirty="0" smtClean="0">
                <a:cs typeface="B Titr" pitchFamily="2" charset="-78"/>
              </a:rPr>
              <a:t>سازه ایستگاهی</a:t>
            </a:r>
            <a:endParaRPr lang="en-US" sz="2000" dirty="0">
              <a:cs typeface="B Titr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0" y="838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r" rtl="1">
              <a:buFont typeface="Wingdings" pitchFamily="2" charset="2"/>
              <a:buChar char="ü"/>
            </a:pPr>
            <a:r>
              <a:rPr lang="fa-IR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هدف</a:t>
            </a:r>
            <a:r>
              <a:rPr lang="en-US" sz="2400" b="1" dirty="0" smtClean="0"/>
              <a:t> </a:t>
            </a:r>
            <a:r>
              <a:rPr lang="fa-IR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راهنما</a:t>
            </a:r>
            <a:endParaRPr lang="en-US" sz="2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2200" y="3505200"/>
            <a:ext cx="2133600" cy="7386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>
              <a:buFont typeface="Wingdings" pitchFamily="2" charset="2"/>
              <a:buChar char="ü"/>
            </a:pPr>
            <a:r>
              <a:rPr lang="fa-IR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مولفه های هدف</a:t>
            </a:r>
            <a:endParaRPr lang="en-US" sz="2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B Titr" pitchFamily="2" charset="-78"/>
            </a:endParaRPr>
          </a:p>
          <a:p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478149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dirty="0" smtClean="0">
                <a:cs typeface="B Titr" pitchFamily="2" charset="-78"/>
              </a:rPr>
              <a:t>سازه خطی و شبکه ای </a:t>
            </a:r>
            <a:endParaRPr lang="en-US" sz="2000" dirty="0">
              <a:cs typeface="B Titr" pitchFamily="2" charset="-78"/>
            </a:endParaRPr>
          </a:p>
        </p:txBody>
      </p:sp>
      <p:sp>
        <p:nvSpPr>
          <p:cNvPr id="10" name="Right Arrow 9"/>
          <p:cNvSpPr/>
          <p:nvPr/>
        </p:nvSpPr>
        <p:spPr>
          <a:xfrm flipH="1">
            <a:off x="5486400" y="44196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flipH="1">
            <a:off x="5486400" y="48768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752600" y="4343400"/>
            <a:ext cx="3732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 smtClean="0">
                <a:cs typeface="B Titr" pitchFamily="2" charset="-78"/>
              </a:rPr>
              <a:t>رو زمینی : متاثر از پاسخ شتاب زمین به زلزله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0" y="4736068"/>
            <a:ext cx="3892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 smtClean="0">
                <a:cs typeface="B Titr" pitchFamily="2" charset="-78"/>
              </a:rPr>
              <a:t>زیر زمینی : متاثر از پاسخ سرعت زمین به زلزله</a:t>
            </a:r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8" grpId="0"/>
      <p:bldP spid="9" grpId="0"/>
      <p:bldP spid="10" grpId="0" animBg="1"/>
      <p:bldP spid="11" grpId="0" animBg="1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838200"/>
          <a:ext cx="6096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Callout 1 4"/>
          <p:cNvSpPr/>
          <p:nvPr/>
        </p:nvSpPr>
        <p:spPr>
          <a:xfrm>
            <a:off x="2138190" y="3429000"/>
            <a:ext cx="1524000" cy="914400"/>
          </a:xfrm>
          <a:prstGeom prst="borderCallout1">
            <a:avLst>
              <a:gd name="adj1" fmla="val -15250"/>
              <a:gd name="adj2" fmla="val 50467"/>
              <a:gd name="adj3" fmla="val -109500"/>
              <a:gd name="adj4" fmla="val 90667"/>
            </a:avLst>
          </a:prstGeom>
          <a:solidFill>
            <a:srgbClr val="92D050"/>
          </a:solidFill>
          <a:ln w="28575">
            <a:solidFill>
              <a:schemeClr val="accent6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cs typeface="B Titr" pitchFamily="2" charset="-78"/>
              </a:rPr>
              <a:t>سطح خطر-2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6" name="Line Callout 1 5"/>
          <p:cNvSpPr/>
          <p:nvPr/>
        </p:nvSpPr>
        <p:spPr>
          <a:xfrm>
            <a:off x="5181600" y="3429000"/>
            <a:ext cx="1524000" cy="914400"/>
          </a:xfrm>
          <a:prstGeom prst="borderCallout1">
            <a:avLst>
              <a:gd name="adj1" fmla="val -15250"/>
              <a:gd name="adj2" fmla="val 50467"/>
              <a:gd name="adj3" fmla="val -118500"/>
              <a:gd name="adj4" fmla="val 6067"/>
            </a:avLst>
          </a:prstGeom>
          <a:solidFill>
            <a:srgbClr val="92D050"/>
          </a:solidFill>
          <a:ln w="28575">
            <a:solidFill>
              <a:schemeClr val="accent6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cs typeface="B Titr" pitchFamily="2" charset="-78"/>
              </a:rPr>
              <a:t>سطح خطر-1</a:t>
            </a:r>
            <a:endParaRPr lang="en-US" dirty="0">
              <a:cs typeface="B Titr" pitchFamily="2" charset="-78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2705894" y="4685506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5753894" y="4685506"/>
            <a:ext cx="381000" cy="1588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38200" y="51816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dirty="0" smtClean="0">
                <a:cs typeface="B Titr" pitchFamily="2" charset="-78"/>
              </a:rPr>
              <a:t>احتمال وقوع 50٪‌ در مدت 50 سال</a:t>
            </a:r>
          </a:p>
          <a:p>
            <a:pPr algn="ctr" rtl="1"/>
            <a:r>
              <a:rPr lang="fa-IR" dirty="0" smtClean="0">
                <a:cs typeface="B Titr" pitchFamily="2" charset="-78"/>
              </a:rPr>
              <a:t>با دوره بازگشت 75 سال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48200" y="51816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dirty="0" smtClean="0">
                <a:cs typeface="B Titr" pitchFamily="2" charset="-78"/>
              </a:rPr>
              <a:t>احتمال وقوع 10٪ در مدت 50 سال</a:t>
            </a:r>
          </a:p>
          <a:p>
            <a:pPr algn="ctr" rtl="1"/>
            <a:r>
              <a:rPr lang="fa-IR" dirty="0" smtClean="0">
                <a:cs typeface="B Titr" pitchFamily="2" charset="-78"/>
              </a:rPr>
              <a:t>با دوره بازگشت 475 سال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90800" y="1752600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 rtl="1"/>
            <a:r>
              <a:rPr lang="fa-IR" sz="2200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cs typeface="B Titr" pitchFamily="2" charset="-78"/>
              </a:rPr>
              <a:t>سطوح خطر</a:t>
            </a:r>
            <a:endParaRPr lang="en-US" sz="2200" b="1" dirty="0" smtClean="0">
              <a:ln/>
              <a:solidFill>
                <a:schemeClr val="accent5">
                  <a:tint val="50000"/>
                  <a:satMod val="180000"/>
                </a:schemeClr>
              </a:solidFill>
              <a:cs typeface="B Titr" pitchFamily="2" charset="-78"/>
            </a:endParaRPr>
          </a:p>
          <a:p>
            <a:pPr algn="ctr" rtl="1"/>
            <a:endParaRPr lang="en-US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="" xmlns:p14="http://schemas.microsoft.com/office/powerpoint/2010/main" val="322763062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81024669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36294" y="685800"/>
            <a:ext cx="23310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Mitra" pitchFamily="2" charset="-78"/>
              </a:rPr>
              <a:t>روش شبه استاتیکی‌ </a:t>
            </a:r>
            <a:endParaRPr lang="fa-I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52101" y="1496458"/>
            <a:ext cx="609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dirty="0">
                <a:cs typeface="B Mitra" pitchFamily="2" charset="-78"/>
              </a:rPr>
              <a:t>با توجه به تقسیم‌بندی اجزاي سازه­ای سامانه­های شریان‌های حیاتی و سطوح خطر زلزله، روش شبه استاتیکی‌ دارای تقسیم‌بندی زیر خواهد بود:</a:t>
            </a:r>
            <a:endParaRPr lang="en-US" dirty="0">
              <a:cs typeface="B Mitra" pitchFamily="2" charset="-78"/>
            </a:endParaRPr>
          </a:p>
          <a:p>
            <a:pPr lvl="0" algn="just" rtl="1"/>
            <a:r>
              <a:rPr lang="fa-IR" dirty="0">
                <a:cs typeface="B Mitra" pitchFamily="2" charset="-78"/>
              </a:rPr>
              <a:t>ضریب زلزله سطح خطر- 1</a:t>
            </a:r>
            <a:endParaRPr lang="en-US" dirty="0">
              <a:cs typeface="B Mitra" pitchFamily="2" charset="-78"/>
            </a:endParaRPr>
          </a:p>
          <a:p>
            <a:pPr lvl="0" algn="just" rtl="1"/>
            <a:r>
              <a:rPr lang="fa-IR" dirty="0">
                <a:cs typeface="B Mitra" pitchFamily="2" charset="-78"/>
              </a:rPr>
              <a:t>ضریب زلزله سطح خطر-2</a:t>
            </a:r>
            <a:endParaRPr lang="en-US" dirty="0">
              <a:cs typeface="B Mitra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49618" y="3124200"/>
            <a:ext cx="709848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fa-IR" sz="2000" dirty="0">
                <a:cs typeface="B Mitra" pitchFamily="2" charset="-78"/>
              </a:rPr>
              <a:t>ضریب زلزله افقی از ضرب متوالی پارامترهای لرزه­ای زیر به‌دست می­آید:</a:t>
            </a:r>
            <a:endParaRPr lang="en-US" sz="2000" dirty="0">
              <a:cs typeface="B Mitra" pitchFamily="2" charset="-78"/>
            </a:endParaRPr>
          </a:p>
          <a:p>
            <a:pPr lvl="0" algn="just" rtl="1"/>
            <a:r>
              <a:rPr lang="fa-IR" sz="2000" dirty="0">
                <a:cs typeface="B Mitra" pitchFamily="2" charset="-78"/>
              </a:rPr>
              <a:t>ضریب اهمیت </a:t>
            </a:r>
            <a:endParaRPr lang="en-US" sz="2000" dirty="0">
              <a:cs typeface="B Mitra" pitchFamily="2" charset="-78"/>
            </a:endParaRPr>
          </a:p>
          <a:p>
            <a:pPr lvl="0" algn="just" rtl="1"/>
            <a:r>
              <a:rPr lang="fa-IR" sz="2000" dirty="0">
                <a:cs typeface="B Mitra" pitchFamily="2" charset="-78"/>
              </a:rPr>
              <a:t>نسبت شتاب مبنای طرح </a:t>
            </a:r>
            <a:endParaRPr lang="en-US" sz="2000" dirty="0">
              <a:cs typeface="B Mitra" pitchFamily="2" charset="-78"/>
            </a:endParaRPr>
          </a:p>
          <a:p>
            <a:pPr lvl="0" algn="just" rtl="1"/>
            <a:r>
              <a:rPr lang="fa-IR" sz="2000" dirty="0">
                <a:cs typeface="B Mitra" pitchFamily="2" charset="-78"/>
              </a:rPr>
              <a:t>ضریب بزرگ‌نمایی لرزه خاک روی سنگ بستر </a:t>
            </a:r>
            <a:endParaRPr lang="en-US" sz="2000" dirty="0">
              <a:cs typeface="B Mitra" pitchFamily="2" charset="-78"/>
            </a:endParaRPr>
          </a:p>
          <a:p>
            <a:pPr algn="just" rtl="1"/>
            <a:r>
              <a:rPr lang="fa-IR" sz="2000" dirty="0">
                <a:cs typeface="B Mitra" pitchFamily="2" charset="-78"/>
              </a:rPr>
              <a:t>انواع خاک طبق تقسیم‌بندی استاندارد 2800 مشخص می­شوند</a:t>
            </a:r>
            <a:r>
              <a:rPr lang="fa-I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7611550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76800" y="685799"/>
            <a:ext cx="35173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Mitra" pitchFamily="2" charset="-78"/>
              </a:rPr>
              <a:t>روش شبه استاتیکی اصلاح شده</a:t>
            </a:r>
            <a:endParaRPr lang="fa-I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69440" y="1828800"/>
            <a:ext cx="64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dirty="0">
                <a:cs typeface="B Mitra" pitchFamily="2" charset="-78"/>
              </a:rPr>
              <a:t>در مورد سازه‌هایی با اهمیت متوسط و کم که پریود طبیعی آن‌ها بلندتر از موارد داده شده در بند 3-1-5 باشد، از روش شبه استاتیکی‌ اصلاح شده استفاده می‌شود. </a:t>
            </a:r>
            <a:endParaRPr lang="en-US" dirty="0">
              <a:cs typeface="B Mitra" pitchFamily="2" charset="-78"/>
            </a:endParaRPr>
          </a:p>
          <a:p>
            <a:pPr algn="just" rtl="1"/>
            <a:r>
              <a:rPr lang="ar-SA" dirty="0">
                <a:cs typeface="B Mitra" pitchFamily="2" charset="-78"/>
              </a:rPr>
              <a:t>بعد از محاسبه ضريب زلزله از روش استاتیکی اصلاح شده، براي محاسبه نيروي زلزله افقي يا قائم، بايد آن را در وزن سازه (تجهیز) مربوطه ضرب گردد.</a:t>
            </a:r>
            <a:endParaRPr lang="en-US" dirty="0">
              <a:cs typeface="B Mitr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0190000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3104393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10739465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5198587C37634648BD66E429557CD7CF" ma:contentTypeVersion="3" ma:contentTypeDescription="ایجاد سند جدید" ma:contentTypeScope="" ma:versionID="3a99df09d9980017c5f08351b5be40e0">
  <xsd:schema xmlns:xsd="http://www.w3.org/2001/XMLSchema" xmlns:xs="http://www.w3.org/2001/XMLSchema" xmlns:p="http://schemas.microsoft.com/office/2006/metadata/properties" xmlns:ns2="0ed3d1fc-795f-4e02-92df-78b00a4d52ea" xmlns:ns3="57cc77e0-a3cd-49e6-ad4b-89ed8cc4558b" targetNamespace="http://schemas.microsoft.com/office/2006/metadata/properties" ma:root="true" ma:fieldsID="2809caf2d2ad02809310c91cba3805f9" ns2:_="" ns3:_="">
    <xsd:import namespace="0ed3d1fc-795f-4e02-92df-78b00a4d52ea"/>
    <xsd:import namespace="57cc77e0-a3cd-49e6-ad4b-89ed8cc4558b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3:dlcnt" minOccurs="0"/>
                <xsd:element ref="ns2:Zabete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3d1fc-795f-4e02-92df-78b00a4d52ea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>
      <xsd:simpleType>
        <xsd:restriction base="dms:Note">
          <xsd:maxLength value="255"/>
        </xsd:restriction>
      </xsd:simpleType>
    </xsd:element>
    <xsd:element name="Zabeteh" ma:index="10" nillable="true" ma:displayName="Zabeteh" ma:indexed="true" ma:list="{3b67f78d-efc4-46b8-ac29-b2dfe96d9edf}" ma:internalName="Zabeteh" ma:showField="Titl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c77e0-a3cd-49e6-ad4b-89ed8cc4558b" elementFormDefault="qualified">
    <xsd:import namespace="http://schemas.microsoft.com/office/2006/documentManagement/types"/>
    <xsd:import namespace="http://schemas.microsoft.com/office/infopath/2007/PartnerControls"/>
    <xsd:element name="dlcnt" ma:index="9" nillable="true" ma:displayName="dlcnt" ma:internalName="dlc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محتوا"/>
        <xsd:element ref="dc:title" minOccurs="0" maxOccurs="1" ma:index="4" ma:displayName="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0ed3d1fc-795f-4e02-92df-78b00a4d52ea" xsi:nil="true"/>
    <Zabeteh xmlns="0ed3d1fc-795f-4e02-92df-78b00a4d52ea">4842</Zabeteh>
    <dlcnt xmlns="57cc77e0-a3cd-49e6-ad4b-89ed8cc4558b">151</dlcnt>
  </documentManagement>
</p:properties>
</file>

<file path=customXml/itemProps1.xml><?xml version="1.0" encoding="utf-8"?>
<ds:datastoreItem xmlns:ds="http://schemas.openxmlformats.org/officeDocument/2006/customXml" ds:itemID="{9E94FF93-6C70-477D-A1B8-53DDD359D8FB}"/>
</file>

<file path=customXml/itemProps2.xml><?xml version="1.0" encoding="utf-8"?>
<ds:datastoreItem xmlns:ds="http://schemas.openxmlformats.org/officeDocument/2006/customXml" ds:itemID="{3ECC05A1-9817-4738-B117-60D75757C5C1}"/>
</file>

<file path=customXml/itemProps3.xml><?xml version="1.0" encoding="utf-8"?>
<ds:datastoreItem xmlns:ds="http://schemas.openxmlformats.org/officeDocument/2006/customXml" ds:itemID="{AB15917E-95B6-4DA0-B3C0-A72B6F9A7DF5}"/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536</TotalTime>
  <Words>496</Words>
  <Application>Microsoft Office PowerPoint</Application>
  <PresentationFormat>On-screen Show (4:3)</PresentationFormat>
  <Paragraphs>75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Slide 1</vt:lpstr>
      <vt:lpstr>روشهای بارگذاری و تحلیل لرزه ای شریانهای حیاتی  (ویرایش 1391)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معرفي نشريه 600</dc:title>
  <dc:creator/>
  <cp:lastModifiedBy>99056</cp:lastModifiedBy>
  <cp:revision>75</cp:revision>
  <dcterms:created xsi:type="dcterms:W3CDTF">2006-08-16T00:00:00Z</dcterms:created>
  <dcterms:modified xsi:type="dcterms:W3CDTF">2012-12-18T08:11:54Z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0x0101005198587C37634648BD66E429557CD7CF</vt:lpwstr>
  </property>
</Properties>
</file>