
<file path=[Content_Types].xml><?xml version="1.0" encoding="utf-8"?>
<Types xmlns="http://schemas.openxmlformats.org/package/2006/content-types">
  <Default Extension="rels" ContentType="application/vnd.openxmlformats-package.relationships+xml"/>
  <Default Extension="jpeg" ContentType="image/jpeg"/>
  <Default Extension="xml" ContentType="application/xml"/>
  <Default Extension="gif" ContentType="image/gif"/>
  <Override PartName="/ppt/diagrams/data1.xml" ContentType="application/vnd.openxmlformats-officedocument.drawingml.diagramData+xml"/>
  <Override PartName="/ppt/diagrams/data3.xml" ContentType="application/vnd.openxmlformats-officedocument.drawingml.diagramData+xml"/>
  <Override PartName="/ppt/diagrams/data4.xml" ContentType="application/vnd.openxmlformats-officedocument.drawingml.diagramData+xml"/>
  <Override PartName="/ppt/diagrams/data5.xml" ContentType="application/vnd.openxmlformats-officedocument.drawingml.diagramData+xml"/>
  <Override PartName="/ppt/diagrams/data2.xml" ContentType="application/vnd.openxmlformats-officedocument.drawingml.diagramData+xml"/>
  <Override PartName="/ppt/presentation.xml" ContentType="application/vnd.openxmlformats-officedocument.presentationml.presentation.main+xml"/>
  <Override PartName="/ppt/slides/slide25.xml" ContentType="application/vnd.openxmlformats-officedocument.presentationml.slide+xml"/>
  <Override PartName="/ppt/slides/slide22.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17.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27.xml" ContentType="application/vnd.openxmlformats-officedocument.presentationml.slide+xml"/>
  <Override PartName="/ppt/slides/slide12.xml" ContentType="application/vnd.openxmlformats-officedocument.presentationml.slide+xml"/>
  <Override PartName="/ppt/slides/slide14.xml" ContentType="application/vnd.openxmlformats-officedocument.presentationml.slide+xml"/>
  <Override PartName="/ppt/slides/slide26.xml" ContentType="application/vnd.openxmlformats-officedocument.presentationml.slide+xml"/>
  <Override PartName="/ppt/slides/slide13.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18.xml" ContentType="application/vnd.openxmlformats-officedocument.presentationml.slide+xml"/>
  <Override PartName="/ppt/slides/slide3.xml" ContentType="application/vnd.openxmlformats-officedocument.presentationml.slide+xml"/>
  <Override PartName="/ppt/slides/slide20.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21.xml" ContentType="application/vnd.openxmlformats-officedocument.presentationml.slide+xml"/>
  <Override PartName="/ppt/slides/slide7.xml" ContentType="application/vnd.openxmlformats-officedocument.presentationml.slide+xml"/>
  <Override PartName="/ppt/slides/slide23.xml" ContentType="application/vnd.openxmlformats-officedocument.presentationml.slide+xml"/>
  <Override PartName="/ppt/slides/slide19.xml" ContentType="application/vnd.openxmlformats-officedocument.presentationml.slide+xml"/>
  <Override PartName="/ppt/slides/slide6.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notesSlides/notesSlide12.xml" ContentType="application/vnd.openxmlformats-officedocument.presentationml.notesSlide+xml"/>
  <Override PartName="/ppt/notesSlides/notesSlide8.xml" ContentType="application/vnd.openxmlformats-officedocument.presentationml.notesSlide+xml"/>
  <Override PartName="/ppt/notesSlides/notesSlide7.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6.xml" ContentType="application/vnd.openxmlformats-officedocument.presentationml.notesSlide+xml"/>
  <Override PartName="/ppt/notesSlides/notesSlide11.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8.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notesSlides/notesSlide3.xml" ContentType="application/vnd.openxmlformats-officedocument.presentationml.notesSlide+xml"/>
  <Override PartName="/ppt/slideLayouts/slideLayout11.xml" ContentType="application/vnd.openxmlformats-officedocument.presentationml.slideLayout+xml"/>
  <Override PartName="/ppt/notesSlides/notesSlide25.xml" ContentType="application/vnd.openxmlformats-officedocument.presentationml.notesSlide+xml"/>
  <Override PartName="/ppt/notesSlides/notesSlide27.xml" ContentType="application/vnd.openxmlformats-officedocument.presentationml.notesSlide+xml"/>
  <Override PartName="/ppt/notesSlides/notesSlide24.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notesSlides/notesSlide26.xml" ContentType="application/vnd.openxmlformats-officedocument.presentationml.notesSlide+xml"/>
  <Override PartName="/ppt/diagrams/colors1.xml" ContentType="application/vnd.openxmlformats-officedocument.drawingml.diagramColors+xml"/>
  <Override PartName="/ppt/theme/theme2.xml" ContentType="application/vnd.openxmlformats-officedocument.theme+xml"/>
  <Override PartName="/ppt/diagrams/layout1.xml" ContentType="application/vnd.openxmlformats-officedocument.drawingml.diagramLayout+xml"/>
  <Override PartName="/ppt/diagrams/quickStyle1.xml" ContentType="application/vnd.openxmlformats-officedocument.drawingml.diagramStyle+xml"/>
  <Override PartName="/ppt/notesMasters/notesMaster1.xml" ContentType="application/vnd.openxmlformats-officedocument.presentationml.notesMaster+xml"/>
  <Override PartName="/ppt/diagrams/layout2.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layout4.xml" ContentType="application/vnd.openxmlformats-officedocument.drawingml.diagramLayout+xml"/>
  <Override PartName="/ppt/diagrams/colors3.xml" ContentType="application/vnd.openxmlformats-officedocument.drawingml.diagramColors+xml"/>
  <Override PartName="/ppt/theme/theme1.xml" ContentType="application/vnd.openxmlformats-officedocument.theme+xml"/>
  <Override PartName="/ppt/diagrams/colors2.xml" ContentType="application/vnd.openxmlformats-officedocument.drawingml.diagramColors+xml"/>
  <Override PartName="/ppt/diagrams/layout3.xml" ContentType="application/vnd.openxmlformats-officedocument.drawingml.diagramLayout+xml"/>
  <Override PartName="/ppt/diagrams/quickStyle2.xml" ContentType="application/vnd.openxmlformats-officedocument.drawingml.diagramStyle+xml"/>
  <Override PartName="/ppt/diagrams/quickStyle3.xml" ContentType="application/vnd.openxmlformats-officedocument.drawingml.diagramStyl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ppt/diagrams/drawing2.xml" ContentType="application/vnd.ms-office.drawingml.diagramDrawing+xml"/>
  <Override PartName="/ppt/diagrams/drawing1.xml" ContentType="application/vnd.ms-office.drawingml.diagramDrawing+xml"/>
  <Override PartName="/ppt/diagrams/drawing5.xml" ContentType="application/vnd.ms-office.drawingml.diagramDrawing+xml"/>
  <Override PartName="/ppt/diagrams/drawing4.xml" ContentType="application/vnd.ms-office.drawingml.diagramDrawing+xml"/>
  <Override PartName="/ppt/diagrams/drawing3.xml" ContentType="application/vnd.ms-office.drawingml.diagramDrawing+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11">
  <p:sldMasterIdLst>
    <p:sldMasterId id="2147483756" r:id="rId1"/>
  </p:sldMasterIdLst>
  <p:notesMasterIdLst>
    <p:notesMasterId r:id="rId29"/>
  </p:notesMasterIdLst>
  <p:sldIdLst>
    <p:sldId id="309" r:id="rId2"/>
    <p:sldId id="256" r:id="rId3"/>
    <p:sldId id="312" r:id="rId4"/>
    <p:sldId id="313" r:id="rId5"/>
    <p:sldId id="314" r:id="rId6"/>
    <p:sldId id="315" r:id="rId7"/>
    <p:sldId id="260" r:id="rId8"/>
    <p:sldId id="310" r:id="rId9"/>
    <p:sldId id="311" r:id="rId10"/>
    <p:sldId id="266" r:id="rId11"/>
    <p:sldId id="261" r:id="rId12"/>
    <p:sldId id="316" r:id="rId13"/>
    <p:sldId id="317" r:id="rId14"/>
    <p:sldId id="270" r:id="rId15"/>
    <p:sldId id="262" r:id="rId16"/>
    <p:sldId id="318" r:id="rId17"/>
    <p:sldId id="319" r:id="rId18"/>
    <p:sldId id="278" r:id="rId19"/>
    <p:sldId id="263" r:id="rId20"/>
    <p:sldId id="320" r:id="rId21"/>
    <p:sldId id="321" r:id="rId22"/>
    <p:sldId id="279" r:id="rId23"/>
    <p:sldId id="264" r:id="rId24"/>
    <p:sldId id="322" r:id="rId25"/>
    <p:sldId id="323" r:id="rId26"/>
    <p:sldId id="283" r:id="rId27"/>
    <p:sldId id="265"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autoAdjust="0"/>
    <p:restoredTop sz="97558" autoAdjust="0"/>
  </p:normalViewPr>
  <p:slideViewPr>
    <p:cSldViewPr>
      <p:cViewPr varScale="1">
        <p:scale>
          <a:sx n="61" d="100"/>
          <a:sy n="61" d="100"/>
        </p:scale>
        <p:origin x="-882"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35" Type="http://schemas.openxmlformats.org/officeDocument/2006/relationships/customXml" Target="../customXml/item2.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92CF8F5-28F0-47BC-8DB3-BDFDBB4CDCA3}" type="doc">
      <dgm:prSet loTypeId="urn:microsoft.com/office/officeart/2005/8/layout/hierarchy2" loCatId="hierarchy" qsTypeId="urn:microsoft.com/office/officeart/2005/8/quickstyle/simple3" qsCatId="simple" csTypeId="urn:microsoft.com/office/officeart/2005/8/colors/colorful5" csCatId="colorful" phldr="1"/>
      <dgm:spPr/>
      <dgm:t>
        <a:bodyPr/>
        <a:lstStyle/>
        <a:p>
          <a:endParaRPr lang="en-US"/>
        </a:p>
      </dgm:t>
    </dgm:pt>
    <dgm:pt modelId="{461DC345-76D4-488E-8353-50A364FBC9A2}">
      <dgm:prSet phldrT="[Text]" custT="1"/>
      <dgm:spPr/>
      <dgm:t>
        <a:bodyPr/>
        <a:lstStyle/>
        <a:p>
          <a:r>
            <a:rPr lang="fa-IR" sz="1800" dirty="0" smtClean="0">
              <a:cs typeface="B Titr" pitchFamily="2" charset="-78"/>
            </a:rPr>
            <a:t>سامانه برق شهری </a:t>
          </a:r>
          <a:endParaRPr lang="en-US" sz="1800" dirty="0">
            <a:cs typeface="B Titr" pitchFamily="2" charset="-78"/>
          </a:endParaRPr>
        </a:p>
      </dgm:t>
    </dgm:pt>
    <dgm:pt modelId="{7155A5AC-F224-4FFC-A930-DB68CCE90C1B}" type="parTrans" cxnId="{5A68848B-0688-42AD-B856-BA5D8EB404D3}">
      <dgm:prSet/>
      <dgm:spPr/>
      <dgm:t>
        <a:bodyPr/>
        <a:lstStyle/>
        <a:p>
          <a:endParaRPr lang="en-US"/>
        </a:p>
      </dgm:t>
    </dgm:pt>
    <dgm:pt modelId="{A5C733B3-DE01-47C9-81FE-548A97809593}" type="sibTrans" cxnId="{5A68848B-0688-42AD-B856-BA5D8EB404D3}">
      <dgm:prSet/>
      <dgm:spPr/>
      <dgm:t>
        <a:bodyPr/>
        <a:lstStyle/>
        <a:p>
          <a:endParaRPr lang="en-US"/>
        </a:p>
      </dgm:t>
    </dgm:pt>
    <dgm:pt modelId="{F255E73D-BFEE-43FD-B1E8-D7A8588FC403}">
      <dgm:prSet phldrT="[Text]" custT="1"/>
      <dgm:spPr/>
      <dgm:t>
        <a:bodyPr/>
        <a:lstStyle/>
        <a:p>
          <a:r>
            <a:rPr lang="fa-IR" sz="1800" dirty="0" smtClean="0">
              <a:cs typeface="B Titr" pitchFamily="2" charset="-78"/>
            </a:rPr>
            <a:t>نیروگاه</a:t>
          </a:r>
          <a:endParaRPr lang="en-US" sz="1800" dirty="0">
            <a:cs typeface="B Titr" pitchFamily="2" charset="-78"/>
          </a:endParaRPr>
        </a:p>
      </dgm:t>
    </dgm:pt>
    <dgm:pt modelId="{CB088FC9-99C1-43D7-AB01-55A6FE8FA327}" type="parTrans" cxnId="{FB61BAB5-BA7A-4200-A6EA-8BB406A86E3A}">
      <dgm:prSet/>
      <dgm:spPr/>
      <dgm:t>
        <a:bodyPr/>
        <a:lstStyle/>
        <a:p>
          <a:endParaRPr lang="en-US"/>
        </a:p>
      </dgm:t>
    </dgm:pt>
    <dgm:pt modelId="{B57C0250-0762-4D0E-86D2-51A5C3239174}" type="sibTrans" cxnId="{FB61BAB5-BA7A-4200-A6EA-8BB406A86E3A}">
      <dgm:prSet/>
      <dgm:spPr/>
      <dgm:t>
        <a:bodyPr/>
        <a:lstStyle/>
        <a:p>
          <a:endParaRPr lang="en-US"/>
        </a:p>
      </dgm:t>
    </dgm:pt>
    <dgm:pt modelId="{500B898E-9BBA-4644-A0C8-89C58B0D98B2}">
      <dgm:prSet phldrT="[Text]" custT="1"/>
      <dgm:spPr/>
      <dgm:t>
        <a:bodyPr/>
        <a:lstStyle/>
        <a:p>
          <a:r>
            <a:rPr lang="ar-SA" sz="1600" dirty="0" smtClean="0">
              <a:cs typeface="B Titr" pitchFamily="2" charset="-78"/>
            </a:rPr>
            <a:t>بویلر</a:t>
          </a:r>
          <a:endParaRPr lang="en-US" sz="1600" dirty="0">
            <a:cs typeface="B Titr" pitchFamily="2" charset="-78"/>
          </a:endParaRPr>
        </a:p>
      </dgm:t>
    </dgm:pt>
    <dgm:pt modelId="{CD07835E-F1BA-45B4-B41C-EA1311DD3FBC}" type="parTrans" cxnId="{8C812B33-B8E0-4AB7-B316-105F8A294676}">
      <dgm:prSet/>
      <dgm:spPr/>
      <dgm:t>
        <a:bodyPr/>
        <a:lstStyle/>
        <a:p>
          <a:endParaRPr lang="en-US"/>
        </a:p>
      </dgm:t>
    </dgm:pt>
    <dgm:pt modelId="{45A41DE2-5AD1-47E8-9866-5C6149E7292F}" type="sibTrans" cxnId="{8C812B33-B8E0-4AB7-B316-105F8A294676}">
      <dgm:prSet/>
      <dgm:spPr/>
      <dgm:t>
        <a:bodyPr/>
        <a:lstStyle/>
        <a:p>
          <a:endParaRPr lang="en-US"/>
        </a:p>
      </dgm:t>
    </dgm:pt>
    <dgm:pt modelId="{18A634C1-98CB-4D63-AB90-D9F41373FD93}">
      <dgm:prSet phldrT="[Text]" custT="1"/>
      <dgm:spPr/>
      <dgm:t>
        <a:bodyPr/>
        <a:lstStyle/>
        <a:p>
          <a:r>
            <a:rPr lang="ar-SA" sz="1600" dirty="0" smtClean="0">
              <a:cs typeface="B Titr" pitchFamily="2" charset="-78"/>
            </a:rPr>
            <a:t>توربین بخار و گاز</a:t>
          </a:r>
          <a:endParaRPr lang="en-US" sz="1600" dirty="0">
            <a:cs typeface="B Titr" pitchFamily="2" charset="-78"/>
          </a:endParaRPr>
        </a:p>
      </dgm:t>
    </dgm:pt>
    <dgm:pt modelId="{C342ABC0-6AD2-4257-A7F6-5EA2BCEFA1EA}" type="parTrans" cxnId="{B30C10B2-790C-4732-879F-FD234FEEEB1D}">
      <dgm:prSet/>
      <dgm:spPr/>
      <dgm:t>
        <a:bodyPr/>
        <a:lstStyle/>
        <a:p>
          <a:endParaRPr lang="en-US"/>
        </a:p>
      </dgm:t>
    </dgm:pt>
    <dgm:pt modelId="{A613C49C-3D33-4DE9-97A0-99E2DCF28944}" type="sibTrans" cxnId="{B30C10B2-790C-4732-879F-FD234FEEEB1D}">
      <dgm:prSet/>
      <dgm:spPr/>
      <dgm:t>
        <a:bodyPr/>
        <a:lstStyle/>
        <a:p>
          <a:endParaRPr lang="en-US"/>
        </a:p>
      </dgm:t>
    </dgm:pt>
    <dgm:pt modelId="{6F5357A1-EA21-4FDA-B839-D1E7D8A4A39E}">
      <dgm:prSet phldrT="[Text]" custT="1"/>
      <dgm:spPr/>
      <dgm:t>
        <a:bodyPr/>
        <a:lstStyle/>
        <a:p>
          <a:r>
            <a:rPr lang="fa-IR" sz="1800" dirty="0" smtClean="0">
              <a:cs typeface="B Titr" pitchFamily="2" charset="-78"/>
            </a:rPr>
            <a:t>پست انتقال </a:t>
          </a:r>
          <a:endParaRPr lang="en-US" sz="1800" dirty="0">
            <a:cs typeface="B Titr" pitchFamily="2" charset="-78"/>
          </a:endParaRPr>
        </a:p>
      </dgm:t>
    </dgm:pt>
    <dgm:pt modelId="{5C5094EA-7DC1-41D3-A3CD-BB4D0FACA272}" type="parTrans" cxnId="{299990E6-4322-4766-A3BD-D983FCEFB730}">
      <dgm:prSet/>
      <dgm:spPr/>
      <dgm:t>
        <a:bodyPr/>
        <a:lstStyle/>
        <a:p>
          <a:endParaRPr lang="en-US"/>
        </a:p>
      </dgm:t>
    </dgm:pt>
    <dgm:pt modelId="{55DC5EAF-CF34-4743-8BCF-72E697E78117}" type="sibTrans" cxnId="{299990E6-4322-4766-A3BD-D983FCEFB730}">
      <dgm:prSet/>
      <dgm:spPr/>
      <dgm:t>
        <a:bodyPr/>
        <a:lstStyle/>
        <a:p>
          <a:endParaRPr lang="en-US"/>
        </a:p>
      </dgm:t>
    </dgm:pt>
    <dgm:pt modelId="{72F99F16-B285-4939-9617-F11E9B5E774C}">
      <dgm:prSet phldrT="[Text]" custT="1"/>
      <dgm:spPr/>
      <dgm:t>
        <a:bodyPr/>
        <a:lstStyle/>
        <a:p>
          <a:r>
            <a:rPr lang="ar-SA" sz="1600" dirty="0" smtClean="0">
              <a:cs typeface="B Titr" pitchFamily="2" charset="-78"/>
            </a:rPr>
            <a:t>ترانسفورماتور (مبدل)</a:t>
          </a:r>
          <a:endParaRPr lang="en-US" sz="1600" dirty="0">
            <a:cs typeface="B Titr" pitchFamily="2" charset="-78"/>
          </a:endParaRPr>
        </a:p>
      </dgm:t>
    </dgm:pt>
    <dgm:pt modelId="{B75829A3-BFE3-407A-8A05-942BED54BF13}" type="parTrans" cxnId="{6A96AC6C-40D1-41FA-9E50-3B7B73207C60}">
      <dgm:prSet/>
      <dgm:spPr/>
      <dgm:t>
        <a:bodyPr/>
        <a:lstStyle/>
        <a:p>
          <a:endParaRPr lang="en-US"/>
        </a:p>
      </dgm:t>
    </dgm:pt>
    <dgm:pt modelId="{C47CA808-09ED-45AD-8B54-F96DC9EC79D8}" type="sibTrans" cxnId="{6A96AC6C-40D1-41FA-9E50-3B7B73207C60}">
      <dgm:prSet/>
      <dgm:spPr/>
      <dgm:t>
        <a:bodyPr/>
        <a:lstStyle/>
        <a:p>
          <a:endParaRPr lang="en-US"/>
        </a:p>
      </dgm:t>
    </dgm:pt>
    <dgm:pt modelId="{70458B16-9AB0-4FF7-8CDD-F6144EC0FDA3}">
      <dgm:prSet custT="1"/>
      <dgm:spPr/>
      <dgm:t>
        <a:bodyPr/>
        <a:lstStyle/>
        <a:p>
          <a:r>
            <a:rPr lang="fa-IR" sz="1600" dirty="0" smtClean="0">
              <a:cs typeface="B Titr" pitchFamily="2" charset="-78"/>
            </a:rPr>
            <a:t>تاسیسات انتقال و توزیع</a:t>
          </a:r>
          <a:endParaRPr lang="en-US" sz="1600" b="1" dirty="0">
            <a:cs typeface="B Titr" pitchFamily="2" charset="-78"/>
          </a:endParaRPr>
        </a:p>
      </dgm:t>
    </dgm:pt>
    <dgm:pt modelId="{CA401EE5-B8A2-4A21-99B0-1551B8F103E5}" type="parTrans" cxnId="{1EEB8FBB-17CA-4445-B76C-C0D37AC66D1D}">
      <dgm:prSet/>
      <dgm:spPr/>
      <dgm:t>
        <a:bodyPr/>
        <a:lstStyle/>
        <a:p>
          <a:endParaRPr lang="en-US"/>
        </a:p>
      </dgm:t>
    </dgm:pt>
    <dgm:pt modelId="{C13017F0-3587-4576-9C30-F4FAAFDBBB53}" type="sibTrans" cxnId="{1EEB8FBB-17CA-4445-B76C-C0D37AC66D1D}">
      <dgm:prSet/>
      <dgm:spPr/>
      <dgm:t>
        <a:bodyPr/>
        <a:lstStyle/>
        <a:p>
          <a:endParaRPr lang="en-US"/>
        </a:p>
      </dgm:t>
    </dgm:pt>
    <dgm:pt modelId="{7F7C3C3A-0FF0-4FFA-BAD7-A06EA2034BCD}">
      <dgm:prSet custT="1"/>
      <dgm:spPr/>
      <dgm:t>
        <a:bodyPr/>
        <a:lstStyle/>
        <a:p>
          <a:r>
            <a:rPr lang="ar-SA" sz="1600" dirty="0" smtClean="0">
              <a:cs typeface="B Titr" pitchFamily="2" charset="-78"/>
            </a:rPr>
            <a:t>تأسیسات احتراق سوخت</a:t>
          </a:r>
          <a:endParaRPr lang="en-US" sz="1600" dirty="0">
            <a:cs typeface="B Titr" pitchFamily="2" charset="-78"/>
          </a:endParaRPr>
        </a:p>
      </dgm:t>
    </dgm:pt>
    <dgm:pt modelId="{1F66162F-014C-47B9-8641-8DD093595B78}" type="parTrans" cxnId="{44AF2C04-0323-498F-98BD-38F58A650876}">
      <dgm:prSet/>
      <dgm:spPr/>
      <dgm:t>
        <a:bodyPr/>
        <a:lstStyle/>
        <a:p>
          <a:endParaRPr lang="en-US"/>
        </a:p>
      </dgm:t>
    </dgm:pt>
    <dgm:pt modelId="{96092750-BDBF-4AB1-A685-431EE1EA4877}" type="sibTrans" cxnId="{44AF2C04-0323-498F-98BD-38F58A650876}">
      <dgm:prSet/>
      <dgm:spPr/>
      <dgm:t>
        <a:bodyPr/>
        <a:lstStyle/>
        <a:p>
          <a:endParaRPr lang="en-US"/>
        </a:p>
      </dgm:t>
    </dgm:pt>
    <dgm:pt modelId="{C0DB7A33-7CAA-4C42-83EA-A9C177827E77}">
      <dgm:prSet custT="1"/>
      <dgm:spPr/>
      <dgm:t>
        <a:bodyPr/>
        <a:lstStyle/>
        <a:p>
          <a:r>
            <a:rPr lang="ar-SA" sz="1600" dirty="0" smtClean="0">
              <a:cs typeface="B Titr" pitchFamily="2" charset="-78"/>
            </a:rPr>
            <a:t>دودکش</a:t>
          </a:r>
          <a:endParaRPr lang="en-US" sz="1600" dirty="0">
            <a:cs typeface="B Titr" pitchFamily="2" charset="-78"/>
          </a:endParaRPr>
        </a:p>
      </dgm:t>
    </dgm:pt>
    <dgm:pt modelId="{484610EC-CCEA-4CB9-BD7A-22AAA99A0226}" type="parTrans" cxnId="{331AC914-2D2D-4548-B178-600B09FF452E}">
      <dgm:prSet/>
      <dgm:spPr/>
      <dgm:t>
        <a:bodyPr/>
        <a:lstStyle/>
        <a:p>
          <a:endParaRPr lang="en-US"/>
        </a:p>
      </dgm:t>
    </dgm:pt>
    <dgm:pt modelId="{857F200F-60D7-40DF-A854-D3BC702CD7A1}" type="sibTrans" cxnId="{331AC914-2D2D-4548-B178-600B09FF452E}">
      <dgm:prSet/>
      <dgm:spPr/>
      <dgm:t>
        <a:bodyPr/>
        <a:lstStyle/>
        <a:p>
          <a:endParaRPr lang="en-US"/>
        </a:p>
      </dgm:t>
    </dgm:pt>
    <dgm:pt modelId="{5568FFA1-3534-43CD-A947-EDFAA49E5CBC}">
      <dgm:prSet custT="1"/>
      <dgm:spPr/>
      <dgm:t>
        <a:bodyPr/>
        <a:lstStyle/>
        <a:p>
          <a:r>
            <a:rPr lang="ar-SA" sz="1600" dirty="0" smtClean="0">
              <a:cs typeface="B Titr" pitchFamily="2" charset="-78"/>
            </a:rPr>
            <a:t>بخار‌ساز</a:t>
          </a:r>
          <a:endParaRPr lang="en-US" sz="1600" dirty="0">
            <a:cs typeface="B Titr" pitchFamily="2" charset="-78"/>
          </a:endParaRPr>
        </a:p>
      </dgm:t>
    </dgm:pt>
    <dgm:pt modelId="{8690A818-DF8A-41CD-93EE-BF947F3EBD7F}" type="parTrans" cxnId="{C98D055F-E00B-4C3E-A9DA-959D266A6591}">
      <dgm:prSet/>
      <dgm:spPr/>
      <dgm:t>
        <a:bodyPr/>
        <a:lstStyle/>
        <a:p>
          <a:endParaRPr lang="en-US"/>
        </a:p>
      </dgm:t>
    </dgm:pt>
    <dgm:pt modelId="{3C4654AD-699A-4FD1-A58F-99D731943B4F}" type="sibTrans" cxnId="{C98D055F-E00B-4C3E-A9DA-959D266A6591}">
      <dgm:prSet/>
      <dgm:spPr/>
      <dgm:t>
        <a:bodyPr/>
        <a:lstStyle/>
        <a:p>
          <a:endParaRPr lang="en-US"/>
        </a:p>
      </dgm:t>
    </dgm:pt>
    <dgm:pt modelId="{C4FC15AA-AADD-4DF3-B98E-3777431E835C}">
      <dgm:prSet custT="1"/>
      <dgm:spPr/>
      <dgm:t>
        <a:bodyPr/>
        <a:lstStyle/>
        <a:p>
          <a:r>
            <a:rPr lang="ar-SA" sz="1600" dirty="0" smtClean="0">
              <a:cs typeface="B Titr" pitchFamily="2" charset="-78"/>
            </a:rPr>
            <a:t>انبار‌های ذخیره ذغال سنگ</a:t>
          </a:r>
          <a:endParaRPr lang="en-US" sz="1600" dirty="0">
            <a:cs typeface="B Titr" pitchFamily="2" charset="-78"/>
          </a:endParaRPr>
        </a:p>
      </dgm:t>
    </dgm:pt>
    <dgm:pt modelId="{232329C1-6958-4A15-ACF1-C96BCF4A0A4B}" type="parTrans" cxnId="{1121071A-92AC-4D7F-9D2E-AF071ED6B7D7}">
      <dgm:prSet/>
      <dgm:spPr/>
      <dgm:t>
        <a:bodyPr/>
        <a:lstStyle/>
        <a:p>
          <a:endParaRPr lang="en-US"/>
        </a:p>
      </dgm:t>
    </dgm:pt>
    <dgm:pt modelId="{50C1A9A2-A9B0-45B1-B115-980651628A4C}" type="sibTrans" cxnId="{1121071A-92AC-4D7F-9D2E-AF071ED6B7D7}">
      <dgm:prSet/>
      <dgm:spPr/>
      <dgm:t>
        <a:bodyPr/>
        <a:lstStyle/>
        <a:p>
          <a:endParaRPr lang="en-US"/>
        </a:p>
      </dgm:t>
    </dgm:pt>
    <dgm:pt modelId="{05106CC7-6C72-4347-8F8B-3B905C18C520}">
      <dgm:prSet custT="1"/>
      <dgm:spPr/>
      <dgm:t>
        <a:bodyPr/>
        <a:lstStyle/>
        <a:p>
          <a:r>
            <a:rPr lang="ar-SA" sz="1600" dirty="0" smtClean="0">
              <a:cs typeface="B Titr" pitchFamily="2" charset="-78"/>
            </a:rPr>
            <a:t>مخازن ذخیره فشار زیاد</a:t>
          </a:r>
          <a:endParaRPr lang="en-US" sz="1600" dirty="0">
            <a:cs typeface="B Titr" pitchFamily="2" charset="-78"/>
          </a:endParaRPr>
        </a:p>
      </dgm:t>
    </dgm:pt>
    <dgm:pt modelId="{90D2ED95-358A-4FA3-AB91-8A1B1AB89CE4}" type="parTrans" cxnId="{A9855E83-D634-42FC-A3FB-E84DFB45CB2C}">
      <dgm:prSet/>
      <dgm:spPr/>
      <dgm:t>
        <a:bodyPr/>
        <a:lstStyle/>
        <a:p>
          <a:endParaRPr lang="en-US"/>
        </a:p>
      </dgm:t>
    </dgm:pt>
    <dgm:pt modelId="{8197937D-1BF5-436E-BFC5-94EF84A64A94}" type="sibTrans" cxnId="{A9855E83-D634-42FC-A3FB-E84DFB45CB2C}">
      <dgm:prSet/>
      <dgm:spPr/>
      <dgm:t>
        <a:bodyPr/>
        <a:lstStyle/>
        <a:p>
          <a:endParaRPr lang="en-US"/>
        </a:p>
      </dgm:t>
    </dgm:pt>
    <dgm:pt modelId="{552F13B6-E001-462B-BEBE-827AD538C3FC}">
      <dgm:prSet custT="1"/>
      <dgm:spPr/>
      <dgm:t>
        <a:bodyPr/>
        <a:lstStyle/>
        <a:p>
          <a:r>
            <a:rPr lang="ar-SA" sz="1600" dirty="0" smtClean="0">
              <a:cs typeface="B Titr" pitchFamily="2" charset="-78"/>
            </a:rPr>
            <a:t>واحد کنترل</a:t>
          </a:r>
          <a:endParaRPr lang="en-US" sz="1600" dirty="0">
            <a:cs typeface="B Titr" pitchFamily="2" charset="-78"/>
          </a:endParaRPr>
        </a:p>
      </dgm:t>
    </dgm:pt>
    <dgm:pt modelId="{C7BAA921-3913-44BE-9988-1F955C1E7D7B}" type="parTrans" cxnId="{2F9DB82E-9EA1-4536-B101-1BE81D8F2B94}">
      <dgm:prSet/>
      <dgm:spPr/>
      <dgm:t>
        <a:bodyPr/>
        <a:lstStyle/>
        <a:p>
          <a:endParaRPr lang="en-US"/>
        </a:p>
      </dgm:t>
    </dgm:pt>
    <dgm:pt modelId="{28F3C1A2-4DB3-42AA-A53B-3951FAE7A3E6}" type="sibTrans" cxnId="{2F9DB82E-9EA1-4536-B101-1BE81D8F2B94}">
      <dgm:prSet/>
      <dgm:spPr/>
      <dgm:t>
        <a:bodyPr/>
        <a:lstStyle/>
        <a:p>
          <a:endParaRPr lang="en-US"/>
        </a:p>
      </dgm:t>
    </dgm:pt>
    <dgm:pt modelId="{7A1EA90C-F6F4-4067-81C0-A616954367F7}">
      <dgm:prSet custT="1"/>
      <dgm:spPr/>
      <dgm:t>
        <a:bodyPr/>
        <a:lstStyle/>
        <a:p>
          <a:r>
            <a:rPr lang="ar-SA" sz="1600" dirty="0" smtClean="0">
              <a:cs typeface="B Titr" pitchFamily="2" charset="-78"/>
            </a:rPr>
            <a:t>برج‌های خنک‌کننده</a:t>
          </a:r>
          <a:endParaRPr lang="en-US" sz="1600" dirty="0">
            <a:cs typeface="B Titr" pitchFamily="2" charset="-78"/>
          </a:endParaRPr>
        </a:p>
      </dgm:t>
    </dgm:pt>
    <dgm:pt modelId="{BA1D6383-92E5-4FE5-BF38-4C43FC3C9432}" type="parTrans" cxnId="{8795ABCD-A3FB-41E5-B6C8-A41329E2C9D0}">
      <dgm:prSet/>
      <dgm:spPr/>
      <dgm:t>
        <a:bodyPr/>
        <a:lstStyle/>
        <a:p>
          <a:endParaRPr lang="en-US"/>
        </a:p>
      </dgm:t>
    </dgm:pt>
    <dgm:pt modelId="{D34B9040-89CD-411B-8EB7-1C3066785C7B}" type="sibTrans" cxnId="{8795ABCD-A3FB-41E5-B6C8-A41329E2C9D0}">
      <dgm:prSet/>
      <dgm:spPr/>
      <dgm:t>
        <a:bodyPr/>
        <a:lstStyle/>
        <a:p>
          <a:endParaRPr lang="en-US"/>
        </a:p>
      </dgm:t>
    </dgm:pt>
    <dgm:pt modelId="{86052D1E-DD65-4A51-A8C5-4700A23C7075}">
      <dgm:prSet custT="1"/>
      <dgm:spPr/>
      <dgm:t>
        <a:bodyPr/>
        <a:lstStyle/>
        <a:p>
          <a:r>
            <a:rPr lang="ar-SA" sz="1600" dirty="0" smtClean="0">
              <a:cs typeface="B Titr" pitchFamily="2" charset="-78"/>
            </a:rPr>
            <a:t>سیستم لوله‌کشی </a:t>
          </a:r>
          <a:endParaRPr lang="en-US" sz="1600" dirty="0">
            <a:cs typeface="B Titr" pitchFamily="2" charset="-78"/>
          </a:endParaRPr>
        </a:p>
      </dgm:t>
    </dgm:pt>
    <dgm:pt modelId="{F50EEBF7-8E95-43C7-827D-A1FD1328D2AF}" type="parTrans" cxnId="{958A09CB-EA50-46D1-9360-7B0FF5FD198C}">
      <dgm:prSet/>
      <dgm:spPr/>
      <dgm:t>
        <a:bodyPr/>
        <a:lstStyle/>
        <a:p>
          <a:endParaRPr lang="en-US"/>
        </a:p>
      </dgm:t>
    </dgm:pt>
    <dgm:pt modelId="{963DAEAB-BDEE-4C83-B544-F1076E88F5DB}" type="sibTrans" cxnId="{958A09CB-EA50-46D1-9360-7B0FF5FD198C}">
      <dgm:prSet/>
      <dgm:spPr/>
      <dgm:t>
        <a:bodyPr/>
        <a:lstStyle/>
        <a:p>
          <a:endParaRPr lang="en-US"/>
        </a:p>
      </dgm:t>
    </dgm:pt>
    <dgm:pt modelId="{A4ACC826-AB96-4691-978D-F021C43326FB}">
      <dgm:prSet custT="1"/>
      <dgm:spPr/>
      <dgm:t>
        <a:bodyPr/>
        <a:lstStyle/>
        <a:p>
          <a:r>
            <a:rPr lang="ar-SA" sz="1600" dirty="0" smtClean="0">
              <a:cs typeface="B Titr" pitchFamily="2" charset="-78"/>
            </a:rPr>
            <a:t>مقره</a:t>
          </a:r>
          <a:endParaRPr lang="en-US" sz="1600" dirty="0">
            <a:cs typeface="B Titr" pitchFamily="2" charset="-78"/>
          </a:endParaRPr>
        </a:p>
      </dgm:t>
    </dgm:pt>
    <dgm:pt modelId="{DC8C2437-B118-4BE1-B693-D14C295A7EBD}" type="parTrans" cxnId="{D6541E01-A4A3-4CA4-8C1E-1AD9B20F7406}">
      <dgm:prSet/>
      <dgm:spPr/>
      <dgm:t>
        <a:bodyPr/>
        <a:lstStyle/>
        <a:p>
          <a:endParaRPr lang="en-US"/>
        </a:p>
      </dgm:t>
    </dgm:pt>
    <dgm:pt modelId="{188A32E7-EDD3-4444-8D97-63D89466BCF2}" type="sibTrans" cxnId="{D6541E01-A4A3-4CA4-8C1E-1AD9B20F7406}">
      <dgm:prSet/>
      <dgm:spPr/>
      <dgm:t>
        <a:bodyPr/>
        <a:lstStyle/>
        <a:p>
          <a:endParaRPr lang="en-US"/>
        </a:p>
      </dgm:t>
    </dgm:pt>
    <dgm:pt modelId="{F097DD76-EDC6-4086-8904-8EA6B9A2A6A3}">
      <dgm:prSet custT="1"/>
      <dgm:spPr/>
      <dgm:t>
        <a:bodyPr/>
        <a:lstStyle/>
        <a:p>
          <a:r>
            <a:rPr lang="ar-SA" sz="1600" dirty="0" smtClean="0">
              <a:cs typeface="B Titr" pitchFamily="2" charset="-78"/>
            </a:rPr>
            <a:t>بوشینگ</a:t>
          </a:r>
          <a:endParaRPr lang="en-US" sz="1600" dirty="0">
            <a:cs typeface="B Titr" pitchFamily="2" charset="-78"/>
          </a:endParaRPr>
        </a:p>
      </dgm:t>
    </dgm:pt>
    <dgm:pt modelId="{28C0F62B-E881-43EE-9026-4785A74467BE}" type="parTrans" cxnId="{6C9875FA-2F72-4DE1-80CB-A705F777055D}">
      <dgm:prSet/>
      <dgm:spPr/>
      <dgm:t>
        <a:bodyPr/>
        <a:lstStyle/>
        <a:p>
          <a:endParaRPr lang="en-US"/>
        </a:p>
      </dgm:t>
    </dgm:pt>
    <dgm:pt modelId="{62833C77-86AB-47FE-BB93-984DA316D268}" type="sibTrans" cxnId="{6C9875FA-2F72-4DE1-80CB-A705F777055D}">
      <dgm:prSet/>
      <dgm:spPr/>
      <dgm:t>
        <a:bodyPr/>
        <a:lstStyle/>
        <a:p>
          <a:endParaRPr lang="en-US"/>
        </a:p>
      </dgm:t>
    </dgm:pt>
    <dgm:pt modelId="{C5A336E2-3031-4DC8-892E-05919E1A005A}">
      <dgm:prSet custT="1"/>
      <dgm:spPr/>
      <dgm:t>
        <a:bodyPr/>
        <a:lstStyle/>
        <a:p>
          <a:r>
            <a:rPr lang="fa-IR" sz="1600" dirty="0" smtClean="0">
              <a:cs typeface="B Titr" pitchFamily="2" charset="-78"/>
            </a:rPr>
            <a:t>کابل</a:t>
          </a:r>
          <a:endParaRPr lang="en-US" sz="1600" dirty="0">
            <a:cs typeface="B Titr" pitchFamily="2" charset="-78"/>
          </a:endParaRPr>
        </a:p>
      </dgm:t>
    </dgm:pt>
    <dgm:pt modelId="{F8991EB0-F5A1-4E98-8990-8E2630B8D242}" type="parTrans" cxnId="{8EA11A1D-9691-4235-963E-775BBBFC522E}">
      <dgm:prSet/>
      <dgm:spPr/>
      <dgm:t>
        <a:bodyPr/>
        <a:lstStyle/>
        <a:p>
          <a:endParaRPr lang="en-US"/>
        </a:p>
      </dgm:t>
    </dgm:pt>
    <dgm:pt modelId="{51FB5285-9052-49E7-BC42-FE7A51B8CB8C}" type="sibTrans" cxnId="{8EA11A1D-9691-4235-963E-775BBBFC522E}">
      <dgm:prSet/>
      <dgm:spPr/>
      <dgm:t>
        <a:bodyPr/>
        <a:lstStyle/>
        <a:p>
          <a:endParaRPr lang="en-US"/>
        </a:p>
      </dgm:t>
    </dgm:pt>
    <dgm:pt modelId="{8063163C-6412-42DD-94B2-DEF5D5BB1253}" type="pres">
      <dgm:prSet presAssocID="{892CF8F5-28F0-47BC-8DB3-BDFDBB4CDCA3}" presName="diagram" presStyleCnt="0">
        <dgm:presLayoutVars>
          <dgm:chPref val="1"/>
          <dgm:dir val="rev"/>
          <dgm:animOne val="branch"/>
          <dgm:animLvl val="lvl"/>
          <dgm:resizeHandles val="exact"/>
        </dgm:presLayoutVars>
      </dgm:prSet>
      <dgm:spPr/>
      <dgm:t>
        <a:bodyPr/>
        <a:lstStyle/>
        <a:p>
          <a:endParaRPr lang="en-US"/>
        </a:p>
      </dgm:t>
    </dgm:pt>
    <dgm:pt modelId="{05697FCE-8203-481E-94DA-3AE66DB97222}" type="pres">
      <dgm:prSet presAssocID="{461DC345-76D4-488E-8353-50A364FBC9A2}" presName="root1" presStyleCnt="0"/>
      <dgm:spPr/>
      <dgm:t>
        <a:bodyPr/>
        <a:lstStyle/>
        <a:p>
          <a:endParaRPr lang="en-US"/>
        </a:p>
      </dgm:t>
    </dgm:pt>
    <dgm:pt modelId="{0696A698-1867-4D64-914E-08CC76466A28}" type="pres">
      <dgm:prSet presAssocID="{461DC345-76D4-488E-8353-50A364FBC9A2}" presName="LevelOneTextNode" presStyleLbl="node0" presStyleIdx="0" presStyleCnt="1" custScaleX="149331" custScaleY="383890" custLinFactX="100000" custLinFactNeighborX="160427" custLinFactNeighborY="-38055">
        <dgm:presLayoutVars>
          <dgm:chPref val="3"/>
        </dgm:presLayoutVars>
      </dgm:prSet>
      <dgm:spPr/>
      <dgm:t>
        <a:bodyPr/>
        <a:lstStyle/>
        <a:p>
          <a:endParaRPr lang="en-US"/>
        </a:p>
      </dgm:t>
    </dgm:pt>
    <dgm:pt modelId="{2143DF0E-E089-4FCA-8AE7-0129055EE1AD}" type="pres">
      <dgm:prSet presAssocID="{461DC345-76D4-488E-8353-50A364FBC9A2}" presName="level2hierChild" presStyleCnt="0"/>
      <dgm:spPr/>
      <dgm:t>
        <a:bodyPr/>
        <a:lstStyle/>
        <a:p>
          <a:endParaRPr lang="en-US"/>
        </a:p>
      </dgm:t>
    </dgm:pt>
    <dgm:pt modelId="{DBFAA937-FC70-4062-B104-A93D832356B0}" type="pres">
      <dgm:prSet presAssocID="{CB088FC9-99C1-43D7-AB01-55A6FE8FA327}" presName="conn2-1" presStyleLbl="parChTrans1D2" presStyleIdx="0" presStyleCnt="3"/>
      <dgm:spPr/>
      <dgm:t>
        <a:bodyPr/>
        <a:lstStyle/>
        <a:p>
          <a:endParaRPr lang="en-US"/>
        </a:p>
      </dgm:t>
    </dgm:pt>
    <dgm:pt modelId="{EC2DDA45-F2F8-445A-A93A-A5F35E987219}" type="pres">
      <dgm:prSet presAssocID="{CB088FC9-99C1-43D7-AB01-55A6FE8FA327}" presName="connTx" presStyleLbl="parChTrans1D2" presStyleIdx="0" presStyleCnt="3"/>
      <dgm:spPr/>
      <dgm:t>
        <a:bodyPr/>
        <a:lstStyle/>
        <a:p>
          <a:endParaRPr lang="en-US"/>
        </a:p>
      </dgm:t>
    </dgm:pt>
    <dgm:pt modelId="{ADF08E1D-14BC-44D8-ACEB-FF621F2E6962}" type="pres">
      <dgm:prSet presAssocID="{F255E73D-BFEE-43FD-B1E8-D7A8588FC403}" presName="root2" presStyleCnt="0"/>
      <dgm:spPr/>
      <dgm:t>
        <a:bodyPr/>
        <a:lstStyle/>
        <a:p>
          <a:endParaRPr lang="en-US"/>
        </a:p>
      </dgm:t>
    </dgm:pt>
    <dgm:pt modelId="{560607E0-D776-41BD-87E1-22A0C4FF9F82}" type="pres">
      <dgm:prSet presAssocID="{F255E73D-BFEE-43FD-B1E8-D7A8588FC403}" presName="LevelTwoTextNode" presStyleLbl="node2" presStyleIdx="0" presStyleCnt="3" custScaleX="148646" custScaleY="171042" custLinFactX="31429" custLinFactNeighborX="100000" custLinFactNeighborY="35411">
        <dgm:presLayoutVars>
          <dgm:chPref val="3"/>
        </dgm:presLayoutVars>
      </dgm:prSet>
      <dgm:spPr/>
      <dgm:t>
        <a:bodyPr/>
        <a:lstStyle/>
        <a:p>
          <a:endParaRPr lang="en-US"/>
        </a:p>
      </dgm:t>
    </dgm:pt>
    <dgm:pt modelId="{68312BE8-ABC2-4B2A-AC46-32C88F139C62}" type="pres">
      <dgm:prSet presAssocID="{F255E73D-BFEE-43FD-B1E8-D7A8588FC403}" presName="level3hierChild" presStyleCnt="0"/>
      <dgm:spPr/>
      <dgm:t>
        <a:bodyPr/>
        <a:lstStyle/>
        <a:p>
          <a:endParaRPr lang="en-US"/>
        </a:p>
      </dgm:t>
    </dgm:pt>
    <dgm:pt modelId="{DEF48952-601C-4271-A2FE-8306DBBB3930}" type="pres">
      <dgm:prSet presAssocID="{CD07835E-F1BA-45B4-B41C-EA1311DD3FBC}" presName="conn2-1" presStyleLbl="parChTrans1D3" presStyleIdx="0" presStyleCnt="14"/>
      <dgm:spPr/>
      <dgm:t>
        <a:bodyPr/>
        <a:lstStyle/>
        <a:p>
          <a:endParaRPr lang="en-US"/>
        </a:p>
      </dgm:t>
    </dgm:pt>
    <dgm:pt modelId="{54574C77-187D-48DD-B0A5-A5DFEE96FB7B}" type="pres">
      <dgm:prSet presAssocID="{CD07835E-F1BA-45B4-B41C-EA1311DD3FBC}" presName="connTx" presStyleLbl="parChTrans1D3" presStyleIdx="0" presStyleCnt="14"/>
      <dgm:spPr/>
      <dgm:t>
        <a:bodyPr/>
        <a:lstStyle/>
        <a:p>
          <a:endParaRPr lang="en-US"/>
        </a:p>
      </dgm:t>
    </dgm:pt>
    <dgm:pt modelId="{09E3F43B-FC93-4288-BDD5-DCFA63C95581}" type="pres">
      <dgm:prSet presAssocID="{500B898E-9BBA-4644-A0C8-89C58B0D98B2}" presName="root2" presStyleCnt="0"/>
      <dgm:spPr/>
      <dgm:t>
        <a:bodyPr/>
        <a:lstStyle/>
        <a:p>
          <a:endParaRPr lang="en-US"/>
        </a:p>
      </dgm:t>
    </dgm:pt>
    <dgm:pt modelId="{89E12C66-37F0-4193-A435-1B6902BC002E}" type="pres">
      <dgm:prSet presAssocID="{500B898E-9BBA-4644-A0C8-89C58B0D98B2}" presName="LevelTwoTextNode" presStyleLbl="node3" presStyleIdx="0" presStyleCnt="14">
        <dgm:presLayoutVars>
          <dgm:chPref val="3"/>
        </dgm:presLayoutVars>
      </dgm:prSet>
      <dgm:spPr/>
      <dgm:t>
        <a:bodyPr/>
        <a:lstStyle/>
        <a:p>
          <a:endParaRPr lang="en-US"/>
        </a:p>
      </dgm:t>
    </dgm:pt>
    <dgm:pt modelId="{C68881B7-F411-4813-A6F1-6B510C07411E}" type="pres">
      <dgm:prSet presAssocID="{500B898E-9BBA-4644-A0C8-89C58B0D98B2}" presName="level3hierChild" presStyleCnt="0"/>
      <dgm:spPr/>
      <dgm:t>
        <a:bodyPr/>
        <a:lstStyle/>
        <a:p>
          <a:endParaRPr lang="en-US"/>
        </a:p>
      </dgm:t>
    </dgm:pt>
    <dgm:pt modelId="{739D7378-CEA7-41EF-9403-6378C87BDB66}" type="pres">
      <dgm:prSet presAssocID="{C342ABC0-6AD2-4257-A7F6-5EA2BCEFA1EA}" presName="conn2-1" presStyleLbl="parChTrans1D3" presStyleIdx="1" presStyleCnt="14"/>
      <dgm:spPr/>
      <dgm:t>
        <a:bodyPr/>
        <a:lstStyle/>
        <a:p>
          <a:endParaRPr lang="en-US"/>
        </a:p>
      </dgm:t>
    </dgm:pt>
    <dgm:pt modelId="{A353EC65-61A2-4128-B3C6-927C86430F02}" type="pres">
      <dgm:prSet presAssocID="{C342ABC0-6AD2-4257-A7F6-5EA2BCEFA1EA}" presName="connTx" presStyleLbl="parChTrans1D3" presStyleIdx="1" presStyleCnt="14"/>
      <dgm:spPr/>
      <dgm:t>
        <a:bodyPr/>
        <a:lstStyle/>
        <a:p>
          <a:endParaRPr lang="en-US"/>
        </a:p>
      </dgm:t>
    </dgm:pt>
    <dgm:pt modelId="{971190A1-38B1-4212-AE60-0430D104D8EB}" type="pres">
      <dgm:prSet presAssocID="{18A634C1-98CB-4D63-AB90-D9F41373FD93}" presName="root2" presStyleCnt="0"/>
      <dgm:spPr/>
      <dgm:t>
        <a:bodyPr/>
        <a:lstStyle/>
        <a:p>
          <a:endParaRPr lang="en-US"/>
        </a:p>
      </dgm:t>
    </dgm:pt>
    <dgm:pt modelId="{B746447C-F48F-4DD8-8602-42E98ABAFF77}" type="pres">
      <dgm:prSet presAssocID="{18A634C1-98CB-4D63-AB90-D9F41373FD93}" presName="LevelTwoTextNode" presStyleLbl="node3" presStyleIdx="1" presStyleCnt="14" custScaleX="178061" custLinFactNeighborX="-4676" custLinFactNeighborY="-5432">
        <dgm:presLayoutVars>
          <dgm:chPref val="3"/>
        </dgm:presLayoutVars>
      </dgm:prSet>
      <dgm:spPr/>
      <dgm:t>
        <a:bodyPr/>
        <a:lstStyle/>
        <a:p>
          <a:endParaRPr lang="en-US"/>
        </a:p>
      </dgm:t>
    </dgm:pt>
    <dgm:pt modelId="{59635E4F-CADD-4812-AD1D-879A83FCE13A}" type="pres">
      <dgm:prSet presAssocID="{18A634C1-98CB-4D63-AB90-D9F41373FD93}" presName="level3hierChild" presStyleCnt="0"/>
      <dgm:spPr/>
      <dgm:t>
        <a:bodyPr/>
        <a:lstStyle/>
        <a:p>
          <a:endParaRPr lang="en-US"/>
        </a:p>
      </dgm:t>
    </dgm:pt>
    <dgm:pt modelId="{989CE96C-0B4E-4F00-9026-FA947AC5F132}" type="pres">
      <dgm:prSet presAssocID="{1F66162F-014C-47B9-8641-8DD093595B78}" presName="conn2-1" presStyleLbl="parChTrans1D3" presStyleIdx="2" presStyleCnt="14"/>
      <dgm:spPr/>
      <dgm:t>
        <a:bodyPr/>
        <a:lstStyle/>
        <a:p>
          <a:endParaRPr lang="en-US"/>
        </a:p>
      </dgm:t>
    </dgm:pt>
    <dgm:pt modelId="{79F50A3F-8B67-46BD-A43A-13896F745AB7}" type="pres">
      <dgm:prSet presAssocID="{1F66162F-014C-47B9-8641-8DD093595B78}" presName="connTx" presStyleLbl="parChTrans1D3" presStyleIdx="2" presStyleCnt="14"/>
      <dgm:spPr/>
      <dgm:t>
        <a:bodyPr/>
        <a:lstStyle/>
        <a:p>
          <a:endParaRPr lang="en-US"/>
        </a:p>
      </dgm:t>
    </dgm:pt>
    <dgm:pt modelId="{F086AFBC-C45C-4E28-A506-2947EF9C5E07}" type="pres">
      <dgm:prSet presAssocID="{7F7C3C3A-0FF0-4FFA-BAD7-A06EA2034BCD}" presName="root2" presStyleCnt="0"/>
      <dgm:spPr/>
      <dgm:t>
        <a:bodyPr/>
        <a:lstStyle/>
        <a:p>
          <a:endParaRPr lang="en-US"/>
        </a:p>
      </dgm:t>
    </dgm:pt>
    <dgm:pt modelId="{49C40836-D419-47D8-A484-3AF6888660AF}" type="pres">
      <dgm:prSet presAssocID="{7F7C3C3A-0FF0-4FFA-BAD7-A06EA2034BCD}" presName="LevelTwoTextNode" presStyleLbl="node3" presStyleIdx="2" presStyleCnt="14" custScaleX="243025">
        <dgm:presLayoutVars>
          <dgm:chPref val="3"/>
        </dgm:presLayoutVars>
      </dgm:prSet>
      <dgm:spPr/>
      <dgm:t>
        <a:bodyPr/>
        <a:lstStyle/>
        <a:p>
          <a:endParaRPr lang="en-US"/>
        </a:p>
      </dgm:t>
    </dgm:pt>
    <dgm:pt modelId="{E2BB4F5D-64C5-46F6-89D1-2635BCFF4BB7}" type="pres">
      <dgm:prSet presAssocID="{7F7C3C3A-0FF0-4FFA-BAD7-A06EA2034BCD}" presName="level3hierChild" presStyleCnt="0"/>
      <dgm:spPr/>
      <dgm:t>
        <a:bodyPr/>
        <a:lstStyle/>
        <a:p>
          <a:endParaRPr lang="en-US"/>
        </a:p>
      </dgm:t>
    </dgm:pt>
    <dgm:pt modelId="{84B558CD-F4FE-4DC5-862D-216762F4360C}" type="pres">
      <dgm:prSet presAssocID="{484610EC-CCEA-4CB9-BD7A-22AAA99A0226}" presName="conn2-1" presStyleLbl="parChTrans1D3" presStyleIdx="3" presStyleCnt="14"/>
      <dgm:spPr/>
      <dgm:t>
        <a:bodyPr/>
        <a:lstStyle/>
        <a:p>
          <a:endParaRPr lang="en-US"/>
        </a:p>
      </dgm:t>
    </dgm:pt>
    <dgm:pt modelId="{7B576C38-45FA-4BEF-A824-0CD67A9BF308}" type="pres">
      <dgm:prSet presAssocID="{484610EC-CCEA-4CB9-BD7A-22AAA99A0226}" presName="connTx" presStyleLbl="parChTrans1D3" presStyleIdx="3" presStyleCnt="14"/>
      <dgm:spPr/>
      <dgm:t>
        <a:bodyPr/>
        <a:lstStyle/>
        <a:p>
          <a:endParaRPr lang="en-US"/>
        </a:p>
      </dgm:t>
    </dgm:pt>
    <dgm:pt modelId="{ACDC2231-8CB1-4DF5-92A8-B9ABF593743C}" type="pres">
      <dgm:prSet presAssocID="{C0DB7A33-7CAA-4C42-83EA-A9C177827E77}" presName="root2" presStyleCnt="0"/>
      <dgm:spPr/>
      <dgm:t>
        <a:bodyPr/>
        <a:lstStyle/>
        <a:p>
          <a:endParaRPr lang="en-US"/>
        </a:p>
      </dgm:t>
    </dgm:pt>
    <dgm:pt modelId="{3D4CC06C-5582-4AD6-97C0-9167AA4FC5AF}" type="pres">
      <dgm:prSet presAssocID="{C0DB7A33-7CAA-4C42-83EA-A9C177827E77}" presName="LevelTwoTextNode" presStyleLbl="node3" presStyleIdx="3" presStyleCnt="14">
        <dgm:presLayoutVars>
          <dgm:chPref val="3"/>
        </dgm:presLayoutVars>
      </dgm:prSet>
      <dgm:spPr/>
      <dgm:t>
        <a:bodyPr/>
        <a:lstStyle/>
        <a:p>
          <a:endParaRPr lang="en-US"/>
        </a:p>
      </dgm:t>
    </dgm:pt>
    <dgm:pt modelId="{3F80F223-3956-425B-8F99-7538C0A2858E}" type="pres">
      <dgm:prSet presAssocID="{C0DB7A33-7CAA-4C42-83EA-A9C177827E77}" presName="level3hierChild" presStyleCnt="0"/>
      <dgm:spPr/>
      <dgm:t>
        <a:bodyPr/>
        <a:lstStyle/>
        <a:p>
          <a:endParaRPr lang="en-US"/>
        </a:p>
      </dgm:t>
    </dgm:pt>
    <dgm:pt modelId="{A63DD4F6-1129-417C-9B41-759F8895BAD4}" type="pres">
      <dgm:prSet presAssocID="{8690A818-DF8A-41CD-93EE-BF947F3EBD7F}" presName="conn2-1" presStyleLbl="parChTrans1D3" presStyleIdx="4" presStyleCnt="14"/>
      <dgm:spPr/>
      <dgm:t>
        <a:bodyPr/>
        <a:lstStyle/>
        <a:p>
          <a:endParaRPr lang="en-US"/>
        </a:p>
      </dgm:t>
    </dgm:pt>
    <dgm:pt modelId="{FF9C1F79-8249-4133-860E-64A84EA7FAA6}" type="pres">
      <dgm:prSet presAssocID="{8690A818-DF8A-41CD-93EE-BF947F3EBD7F}" presName="connTx" presStyleLbl="parChTrans1D3" presStyleIdx="4" presStyleCnt="14"/>
      <dgm:spPr/>
      <dgm:t>
        <a:bodyPr/>
        <a:lstStyle/>
        <a:p>
          <a:endParaRPr lang="en-US"/>
        </a:p>
      </dgm:t>
    </dgm:pt>
    <dgm:pt modelId="{D5A69D4D-927A-455C-BE26-E5DD2067BF5E}" type="pres">
      <dgm:prSet presAssocID="{5568FFA1-3534-43CD-A947-EDFAA49E5CBC}" presName="root2" presStyleCnt="0"/>
      <dgm:spPr/>
      <dgm:t>
        <a:bodyPr/>
        <a:lstStyle/>
        <a:p>
          <a:endParaRPr lang="en-US"/>
        </a:p>
      </dgm:t>
    </dgm:pt>
    <dgm:pt modelId="{49A8096D-C7FE-4F8D-94EC-8C4342520A27}" type="pres">
      <dgm:prSet presAssocID="{5568FFA1-3534-43CD-A947-EDFAA49E5CBC}" presName="LevelTwoTextNode" presStyleLbl="node3" presStyleIdx="4" presStyleCnt="14">
        <dgm:presLayoutVars>
          <dgm:chPref val="3"/>
        </dgm:presLayoutVars>
      </dgm:prSet>
      <dgm:spPr/>
      <dgm:t>
        <a:bodyPr/>
        <a:lstStyle/>
        <a:p>
          <a:endParaRPr lang="en-US"/>
        </a:p>
      </dgm:t>
    </dgm:pt>
    <dgm:pt modelId="{EA09B876-8690-406A-9A92-A0A09A7953D6}" type="pres">
      <dgm:prSet presAssocID="{5568FFA1-3534-43CD-A947-EDFAA49E5CBC}" presName="level3hierChild" presStyleCnt="0"/>
      <dgm:spPr/>
      <dgm:t>
        <a:bodyPr/>
        <a:lstStyle/>
        <a:p>
          <a:endParaRPr lang="en-US"/>
        </a:p>
      </dgm:t>
    </dgm:pt>
    <dgm:pt modelId="{4009BCEC-2C9A-4892-8E55-0407C9BF18EF}" type="pres">
      <dgm:prSet presAssocID="{232329C1-6958-4A15-ACF1-C96BCF4A0A4B}" presName="conn2-1" presStyleLbl="parChTrans1D3" presStyleIdx="5" presStyleCnt="14"/>
      <dgm:spPr/>
      <dgm:t>
        <a:bodyPr/>
        <a:lstStyle/>
        <a:p>
          <a:endParaRPr lang="en-US"/>
        </a:p>
      </dgm:t>
    </dgm:pt>
    <dgm:pt modelId="{E836DD4E-4E1B-4C76-822A-71B3BC5E7850}" type="pres">
      <dgm:prSet presAssocID="{232329C1-6958-4A15-ACF1-C96BCF4A0A4B}" presName="connTx" presStyleLbl="parChTrans1D3" presStyleIdx="5" presStyleCnt="14"/>
      <dgm:spPr/>
      <dgm:t>
        <a:bodyPr/>
        <a:lstStyle/>
        <a:p>
          <a:endParaRPr lang="en-US"/>
        </a:p>
      </dgm:t>
    </dgm:pt>
    <dgm:pt modelId="{E11710E3-89A9-46D2-99DB-C16506005FED}" type="pres">
      <dgm:prSet presAssocID="{C4FC15AA-AADD-4DF3-B98E-3777431E835C}" presName="root2" presStyleCnt="0"/>
      <dgm:spPr/>
      <dgm:t>
        <a:bodyPr/>
        <a:lstStyle/>
        <a:p>
          <a:endParaRPr lang="en-US"/>
        </a:p>
      </dgm:t>
    </dgm:pt>
    <dgm:pt modelId="{A5ED7A33-BFB3-4BE6-88D4-0D9B27D3D4DA}" type="pres">
      <dgm:prSet presAssocID="{C4FC15AA-AADD-4DF3-B98E-3777431E835C}" presName="LevelTwoTextNode" presStyleLbl="node3" presStyleIdx="5" presStyleCnt="14" custScaleX="322448">
        <dgm:presLayoutVars>
          <dgm:chPref val="3"/>
        </dgm:presLayoutVars>
      </dgm:prSet>
      <dgm:spPr/>
      <dgm:t>
        <a:bodyPr/>
        <a:lstStyle/>
        <a:p>
          <a:endParaRPr lang="en-US"/>
        </a:p>
      </dgm:t>
    </dgm:pt>
    <dgm:pt modelId="{D7C16DDA-FAD5-4306-B40D-90B064C68230}" type="pres">
      <dgm:prSet presAssocID="{C4FC15AA-AADD-4DF3-B98E-3777431E835C}" presName="level3hierChild" presStyleCnt="0"/>
      <dgm:spPr/>
      <dgm:t>
        <a:bodyPr/>
        <a:lstStyle/>
        <a:p>
          <a:endParaRPr lang="en-US"/>
        </a:p>
      </dgm:t>
    </dgm:pt>
    <dgm:pt modelId="{480885D4-67AD-40A6-905B-04B8F0655482}" type="pres">
      <dgm:prSet presAssocID="{90D2ED95-358A-4FA3-AB91-8A1B1AB89CE4}" presName="conn2-1" presStyleLbl="parChTrans1D3" presStyleIdx="6" presStyleCnt="14"/>
      <dgm:spPr/>
      <dgm:t>
        <a:bodyPr/>
        <a:lstStyle/>
        <a:p>
          <a:endParaRPr lang="en-US"/>
        </a:p>
      </dgm:t>
    </dgm:pt>
    <dgm:pt modelId="{ABC27C10-677D-4B31-BC60-7F3B006B8F26}" type="pres">
      <dgm:prSet presAssocID="{90D2ED95-358A-4FA3-AB91-8A1B1AB89CE4}" presName="connTx" presStyleLbl="parChTrans1D3" presStyleIdx="6" presStyleCnt="14"/>
      <dgm:spPr/>
      <dgm:t>
        <a:bodyPr/>
        <a:lstStyle/>
        <a:p>
          <a:endParaRPr lang="en-US"/>
        </a:p>
      </dgm:t>
    </dgm:pt>
    <dgm:pt modelId="{93631A64-C8E7-4195-A86C-BC03D415952A}" type="pres">
      <dgm:prSet presAssocID="{05106CC7-6C72-4347-8F8B-3B905C18C520}" presName="root2" presStyleCnt="0"/>
      <dgm:spPr/>
      <dgm:t>
        <a:bodyPr/>
        <a:lstStyle/>
        <a:p>
          <a:endParaRPr lang="en-US"/>
        </a:p>
      </dgm:t>
    </dgm:pt>
    <dgm:pt modelId="{6D544655-2A33-4439-B0F3-11817FBFF025}" type="pres">
      <dgm:prSet presAssocID="{05106CC7-6C72-4347-8F8B-3B905C18C520}" presName="LevelTwoTextNode" presStyleLbl="node3" presStyleIdx="6" presStyleCnt="14" custScaleX="280099">
        <dgm:presLayoutVars>
          <dgm:chPref val="3"/>
        </dgm:presLayoutVars>
      </dgm:prSet>
      <dgm:spPr/>
      <dgm:t>
        <a:bodyPr/>
        <a:lstStyle/>
        <a:p>
          <a:endParaRPr lang="en-US"/>
        </a:p>
      </dgm:t>
    </dgm:pt>
    <dgm:pt modelId="{43BE8866-F356-4B99-8129-E9DABB157EFA}" type="pres">
      <dgm:prSet presAssocID="{05106CC7-6C72-4347-8F8B-3B905C18C520}" presName="level3hierChild" presStyleCnt="0"/>
      <dgm:spPr/>
      <dgm:t>
        <a:bodyPr/>
        <a:lstStyle/>
        <a:p>
          <a:endParaRPr lang="en-US"/>
        </a:p>
      </dgm:t>
    </dgm:pt>
    <dgm:pt modelId="{8A6311E7-390D-46CB-AF7A-480E2C409B0F}" type="pres">
      <dgm:prSet presAssocID="{C7BAA921-3913-44BE-9988-1F955C1E7D7B}" presName="conn2-1" presStyleLbl="parChTrans1D3" presStyleIdx="7" presStyleCnt="14"/>
      <dgm:spPr/>
      <dgm:t>
        <a:bodyPr/>
        <a:lstStyle/>
        <a:p>
          <a:endParaRPr lang="en-US"/>
        </a:p>
      </dgm:t>
    </dgm:pt>
    <dgm:pt modelId="{2C8568E7-E3D1-4233-B877-219A1F37D026}" type="pres">
      <dgm:prSet presAssocID="{C7BAA921-3913-44BE-9988-1F955C1E7D7B}" presName="connTx" presStyleLbl="parChTrans1D3" presStyleIdx="7" presStyleCnt="14"/>
      <dgm:spPr/>
      <dgm:t>
        <a:bodyPr/>
        <a:lstStyle/>
        <a:p>
          <a:endParaRPr lang="en-US"/>
        </a:p>
      </dgm:t>
    </dgm:pt>
    <dgm:pt modelId="{E2DB2CCA-88C1-4F6A-B313-605F451D1E17}" type="pres">
      <dgm:prSet presAssocID="{552F13B6-E001-462B-BEBE-827AD538C3FC}" presName="root2" presStyleCnt="0"/>
      <dgm:spPr/>
      <dgm:t>
        <a:bodyPr/>
        <a:lstStyle/>
        <a:p>
          <a:endParaRPr lang="en-US"/>
        </a:p>
      </dgm:t>
    </dgm:pt>
    <dgm:pt modelId="{70E31A0C-831B-48A4-80BA-D0B71DFA9AE9}" type="pres">
      <dgm:prSet presAssocID="{552F13B6-E001-462B-BEBE-827AD538C3FC}" presName="LevelTwoTextNode" presStyleLbl="node3" presStyleIdx="7" presStyleCnt="14" custScaleX="205950">
        <dgm:presLayoutVars>
          <dgm:chPref val="3"/>
        </dgm:presLayoutVars>
      </dgm:prSet>
      <dgm:spPr/>
      <dgm:t>
        <a:bodyPr/>
        <a:lstStyle/>
        <a:p>
          <a:endParaRPr lang="en-US"/>
        </a:p>
      </dgm:t>
    </dgm:pt>
    <dgm:pt modelId="{3267DB8B-6682-4DD7-A9AC-6E9BB3C53B69}" type="pres">
      <dgm:prSet presAssocID="{552F13B6-E001-462B-BEBE-827AD538C3FC}" presName="level3hierChild" presStyleCnt="0"/>
      <dgm:spPr/>
      <dgm:t>
        <a:bodyPr/>
        <a:lstStyle/>
        <a:p>
          <a:endParaRPr lang="en-US"/>
        </a:p>
      </dgm:t>
    </dgm:pt>
    <dgm:pt modelId="{C6D8244F-A3F5-4DA7-930D-26E1AD6F00E7}" type="pres">
      <dgm:prSet presAssocID="{BA1D6383-92E5-4FE5-BF38-4C43FC3C9432}" presName="conn2-1" presStyleLbl="parChTrans1D3" presStyleIdx="8" presStyleCnt="14"/>
      <dgm:spPr/>
      <dgm:t>
        <a:bodyPr/>
        <a:lstStyle/>
        <a:p>
          <a:endParaRPr lang="en-US"/>
        </a:p>
      </dgm:t>
    </dgm:pt>
    <dgm:pt modelId="{0827C0F2-60F8-4C38-B16E-0CE1E53E720B}" type="pres">
      <dgm:prSet presAssocID="{BA1D6383-92E5-4FE5-BF38-4C43FC3C9432}" presName="connTx" presStyleLbl="parChTrans1D3" presStyleIdx="8" presStyleCnt="14"/>
      <dgm:spPr/>
      <dgm:t>
        <a:bodyPr/>
        <a:lstStyle/>
        <a:p>
          <a:endParaRPr lang="en-US"/>
        </a:p>
      </dgm:t>
    </dgm:pt>
    <dgm:pt modelId="{B1598934-4503-4422-AFA3-7DAB6A993EBE}" type="pres">
      <dgm:prSet presAssocID="{7A1EA90C-F6F4-4067-81C0-A616954367F7}" presName="root2" presStyleCnt="0"/>
      <dgm:spPr/>
      <dgm:t>
        <a:bodyPr/>
        <a:lstStyle/>
        <a:p>
          <a:endParaRPr lang="en-US"/>
        </a:p>
      </dgm:t>
    </dgm:pt>
    <dgm:pt modelId="{BE974FF2-293C-4D4F-81DB-AE1AC1B6DB3A}" type="pres">
      <dgm:prSet presAssocID="{7A1EA90C-F6F4-4067-81C0-A616954367F7}" presName="LevelTwoTextNode" presStyleLbl="node3" presStyleIdx="8" presStyleCnt="14" custScaleX="224487">
        <dgm:presLayoutVars>
          <dgm:chPref val="3"/>
        </dgm:presLayoutVars>
      </dgm:prSet>
      <dgm:spPr/>
      <dgm:t>
        <a:bodyPr/>
        <a:lstStyle/>
        <a:p>
          <a:endParaRPr lang="en-US"/>
        </a:p>
      </dgm:t>
    </dgm:pt>
    <dgm:pt modelId="{71B06866-2E22-420A-9203-BEC1BC431979}" type="pres">
      <dgm:prSet presAssocID="{7A1EA90C-F6F4-4067-81C0-A616954367F7}" presName="level3hierChild" presStyleCnt="0"/>
      <dgm:spPr/>
      <dgm:t>
        <a:bodyPr/>
        <a:lstStyle/>
        <a:p>
          <a:endParaRPr lang="en-US"/>
        </a:p>
      </dgm:t>
    </dgm:pt>
    <dgm:pt modelId="{1FF7E189-9B21-4ABF-A6A3-F71987BEE67A}" type="pres">
      <dgm:prSet presAssocID="{F50EEBF7-8E95-43C7-827D-A1FD1328D2AF}" presName="conn2-1" presStyleLbl="parChTrans1D3" presStyleIdx="9" presStyleCnt="14"/>
      <dgm:spPr/>
      <dgm:t>
        <a:bodyPr/>
        <a:lstStyle/>
        <a:p>
          <a:endParaRPr lang="en-US"/>
        </a:p>
      </dgm:t>
    </dgm:pt>
    <dgm:pt modelId="{A5DEBF7F-A370-4B36-8325-7E8E591B32C0}" type="pres">
      <dgm:prSet presAssocID="{F50EEBF7-8E95-43C7-827D-A1FD1328D2AF}" presName="connTx" presStyleLbl="parChTrans1D3" presStyleIdx="9" presStyleCnt="14"/>
      <dgm:spPr/>
      <dgm:t>
        <a:bodyPr/>
        <a:lstStyle/>
        <a:p>
          <a:endParaRPr lang="en-US"/>
        </a:p>
      </dgm:t>
    </dgm:pt>
    <dgm:pt modelId="{F20AE47F-DE26-4B55-B3EB-29C7D6C8E744}" type="pres">
      <dgm:prSet presAssocID="{86052D1E-DD65-4A51-A8C5-4700A23C7075}" presName="root2" presStyleCnt="0"/>
      <dgm:spPr/>
      <dgm:t>
        <a:bodyPr/>
        <a:lstStyle/>
        <a:p>
          <a:endParaRPr lang="en-US"/>
        </a:p>
      </dgm:t>
    </dgm:pt>
    <dgm:pt modelId="{A098F802-4BE6-46BA-A772-096C84E82593}" type="pres">
      <dgm:prSet presAssocID="{86052D1E-DD65-4A51-A8C5-4700A23C7075}" presName="LevelTwoTextNode" presStyleLbl="node3" presStyleIdx="9" presStyleCnt="14" custScaleX="243024">
        <dgm:presLayoutVars>
          <dgm:chPref val="3"/>
        </dgm:presLayoutVars>
      </dgm:prSet>
      <dgm:spPr/>
      <dgm:t>
        <a:bodyPr/>
        <a:lstStyle/>
        <a:p>
          <a:endParaRPr lang="en-US"/>
        </a:p>
      </dgm:t>
    </dgm:pt>
    <dgm:pt modelId="{498E8FB7-7B12-4C21-BC23-F7C3FE0A9317}" type="pres">
      <dgm:prSet presAssocID="{86052D1E-DD65-4A51-A8C5-4700A23C7075}" presName="level3hierChild" presStyleCnt="0"/>
      <dgm:spPr/>
      <dgm:t>
        <a:bodyPr/>
        <a:lstStyle/>
        <a:p>
          <a:endParaRPr lang="en-US"/>
        </a:p>
      </dgm:t>
    </dgm:pt>
    <dgm:pt modelId="{49AC4663-1ED4-45E6-B1C9-F8C295BE2119}" type="pres">
      <dgm:prSet presAssocID="{5C5094EA-7DC1-41D3-A3CD-BB4D0FACA272}" presName="conn2-1" presStyleLbl="parChTrans1D2" presStyleIdx="1" presStyleCnt="3"/>
      <dgm:spPr/>
      <dgm:t>
        <a:bodyPr/>
        <a:lstStyle/>
        <a:p>
          <a:endParaRPr lang="en-US"/>
        </a:p>
      </dgm:t>
    </dgm:pt>
    <dgm:pt modelId="{129FD52C-21B2-4365-A2DC-86D457DBCCD2}" type="pres">
      <dgm:prSet presAssocID="{5C5094EA-7DC1-41D3-A3CD-BB4D0FACA272}" presName="connTx" presStyleLbl="parChTrans1D2" presStyleIdx="1" presStyleCnt="3"/>
      <dgm:spPr/>
      <dgm:t>
        <a:bodyPr/>
        <a:lstStyle/>
        <a:p>
          <a:endParaRPr lang="en-US"/>
        </a:p>
      </dgm:t>
    </dgm:pt>
    <dgm:pt modelId="{D27536AF-CBCC-460E-820F-5E6D048B8021}" type="pres">
      <dgm:prSet presAssocID="{6F5357A1-EA21-4FDA-B839-D1E7D8A4A39E}" presName="root2" presStyleCnt="0"/>
      <dgm:spPr/>
      <dgm:t>
        <a:bodyPr/>
        <a:lstStyle/>
        <a:p>
          <a:endParaRPr lang="en-US"/>
        </a:p>
      </dgm:t>
    </dgm:pt>
    <dgm:pt modelId="{49BDDAB6-FE31-417F-BA3E-BB93BC917990}" type="pres">
      <dgm:prSet presAssocID="{6F5357A1-EA21-4FDA-B839-D1E7D8A4A39E}" presName="LevelTwoTextNode" presStyleLbl="node2" presStyleIdx="1" presStyleCnt="3" custScaleX="130887" custScaleY="171041" custLinFactX="22939" custLinFactNeighborX="100000" custLinFactNeighborY="-28094">
        <dgm:presLayoutVars>
          <dgm:chPref val="3"/>
        </dgm:presLayoutVars>
      </dgm:prSet>
      <dgm:spPr/>
      <dgm:t>
        <a:bodyPr/>
        <a:lstStyle/>
        <a:p>
          <a:endParaRPr lang="en-US"/>
        </a:p>
      </dgm:t>
    </dgm:pt>
    <dgm:pt modelId="{56674FDA-EDE8-45AB-8019-68561E96A1BC}" type="pres">
      <dgm:prSet presAssocID="{6F5357A1-EA21-4FDA-B839-D1E7D8A4A39E}" presName="level3hierChild" presStyleCnt="0"/>
      <dgm:spPr/>
      <dgm:t>
        <a:bodyPr/>
        <a:lstStyle/>
        <a:p>
          <a:endParaRPr lang="en-US"/>
        </a:p>
      </dgm:t>
    </dgm:pt>
    <dgm:pt modelId="{DC6B3034-3DB9-4752-A53F-6EC91DF51D5E}" type="pres">
      <dgm:prSet presAssocID="{B75829A3-BFE3-407A-8A05-942BED54BF13}" presName="conn2-1" presStyleLbl="parChTrans1D3" presStyleIdx="10" presStyleCnt="14"/>
      <dgm:spPr/>
      <dgm:t>
        <a:bodyPr/>
        <a:lstStyle/>
        <a:p>
          <a:endParaRPr lang="en-US"/>
        </a:p>
      </dgm:t>
    </dgm:pt>
    <dgm:pt modelId="{B105BDCB-0D08-4E40-935B-227B8A48F510}" type="pres">
      <dgm:prSet presAssocID="{B75829A3-BFE3-407A-8A05-942BED54BF13}" presName="connTx" presStyleLbl="parChTrans1D3" presStyleIdx="10" presStyleCnt="14"/>
      <dgm:spPr/>
      <dgm:t>
        <a:bodyPr/>
        <a:lstStyle/>
        <a:p>
          <a:endParaRPr lang="en-US"/>
        </a:p>
      </dgm:t>
    </dgm:pt>
    <dgm:pt modelId="{5B1A2A97-9867-4966-BEC5-76B72C945113}" type="pres">
      <dgm:prSet presAssocID="{72F99F16-B285-4939-9617-F11E9B5E774C}" presName="root2" presStyleCnt="0"/>
      <dgm:spPr/>
      <dgm:t>
        <a:bodyPr/>
        <a:lstStyle/>
        <a:p>
          <a:endParaRPr lang="en-US"/>
        </a:p>
      </dgm:t>
    </dgm:pt>
    <dgm:pt modelId="{119A6678-75C9-45B3-A8D6-6D964320CAB9}" type="pres">
      <dgm:prSet presAssocID="{72F99F16-B285-4939-9617-F11E9B5E774C}" presName="LevelTwoTextNode" presStyleLbl="node3" presStyleIdx="10" presStyleCnt="14" custScaleX="260005">
        <dgm:presLayoutVars>
          <dgm:chPref val="3"/>
        </dgm:presLayoutVars>
      </dgm:prSet>
      <dgm:spPr/>
      <dgm:t>
        <a:bodyPr/>
        <a:lstStyle/>
        <a:p>
          <a:endParaRPr lang="en-US"/>
        </a:p>
      </dgm:t>
    </dgm:pt>
    <dgm:pt modelId="{1B9D6628-1542-4119-9F51-1EACD069FD5D}" type="pres">
      <dgm:prSet presAssocID="{72F99F16-B285-4939-9617-F11E9B5E774C}" presName="level3hierChild" presStyleCnt="0"/>
      <dgm:spPr/>
      <dgm:t>
        <a:bodyPr/>
        <a:lstStyle/>
        <a:p>
          <a:endParaRPr lang="en-US"/>
        </a:p>
      </dgm:t>
    </dgm:pt>
    <dgm:pt modelId="{BA25E52C-DEBC-4193-8537-21C5854016B3}" type="pres">
      <dgm:prSet presAssocID="{DC8C2437-B118-4BE1-B693-D14C295A7EBD}" presName="conn2-1" presStyleLbl="parChTrans1D3" presStyleIdx="11" presStyleCnt="14"/>
      <dgm:spPr/>
      <dgm:t>
        <a:bodyPr/>
        <a:lstStyle/>
        <a:p>
          <a:endParaRPr lang="en-US"/>
        </a:p>
      </dgm:t>
    </dgm:pt>
    <dgm:pt modelId="{B110ABB8-26C2-4167-B1C5-C3E277FE11A4}" type="pres">
      <dgm:prSet presAssocID="{DC8C2437-B118-4BE1-B693-D14C295A7EBD}" presName="connTx" presStyleLbl="parChTrans1D3" presStyleIdx="11" presStyleCnt="14"/>
      <dgm:spPr/>
      <dgm:t>
        <a:bodyPr/>
        <a:lstStyle/>
        <a:p>
          <a:endParaRPr lang="en-US"/>
        </a:p>
      </dgm:t>
    </dgm:pt>
    <dgm:pt modelId="{C3EE2604-971E-459F-A11F-ACB7955A3E81}" type="pres">
      <dgm:prSet presAssocID="{A4ACC826-AB96-4691-978D-F021C43326FB}" presName="root2" presStyleCnt="0"/>
      <dgm:spPr/>
      <dgm:t>
        <a:bodyPr/>
        <a:lstStyle/>
        <a:p>
          <a:endParaRPr lang="en-US"/>
        </a:p>
      </dgm:t>
    </dgm:pt>
    <dgm:pt modelId="{D79A8595-19E1-4E6A-B23F-B5FA0560FC2D}" type="pres">
      <dgm:prSet presAssocID="{A4ACC826-AB96-4691-978D-F021C43326FB}" presName="LevelTwoTextNode" presStyleLbl="node3" presStyleIdx="11" presStyleCnt="14">
        <dgm:presLayoutVars>
          <dgm:chPref val="3"/>
        </dgm:presLayoutVars>
      </dgm:prSet>
      <dgm:spPr/>
      <dgm:t>
        <a:bodyPr/>
        <a:lstStyle/>
        <a:p>
          <a:endParaRPr lang="en-US"/>
        </a:p>
      </dgm:t>
    </dgm:pt>
    <dgm:pt modelId="{42F7D999-357A-4D67-BC3A-193523599695}" type="pres">
      <dgm:prSet presAssocID="{A4ACC826-AB96-4691-978D-F021C43326FB}" presName="level3hierChild" presStyleCnt="0"/>
      <dgm:spPr/>
      <dgm:t>
        <a:bodyPr/>
        <a:lstStyle/>
        <a:p>
          <a:endParaRPr lang="en-US"/>
        </a:p>
      </dgm:t>
    </dgm:pt>
    <dgm:pt modelId="{21A734EB-07B9-4C6C-B7D2-42CE9DFADA54}" type="pres">
      <dgm:prSet presAssocID="{28C0F62B-E881-43EE-9026-4785A74467BE}" presName="conn2-1" presStyleLbl="parChTrans1D3" presStyleIdx="12" presStyleCnt="14"/>
      <dgm:spPr/>
      <dgm:t>
        <a:bodyPr/>
        <a:lstStyle/>
        <a:p>
          <a:endParaRPr lang="en-US"/>
        </a:p>
      </dgm:t>
    </dgm:pt>
    <dgm:pt modelId="{A202761D-93FB-46AA-8DD3-4E7B17EC4A72}" type="pres">
      <dgm:prSet presAssocID="{28C0F62B-E881-43EE-9026-4785A74467BE}" presName="connTx" presStyleLbl="parChTrans1D3" presStyleIdx="12" presStyleCnt="14"/>
      <dgm:spPr/>
      <dgm:t>
        <a:bodyPr/>
        <a:lstStyle/>
        <a:p>
          <a:endParaRPr lang="en-US"/>
        </a:p>
      </dgm:t>
    </dgm:pt>
    <dgm:pt modelId="{3A7ECF49-2A0C-4661-8E36-5478D5A4A9A1}" type="pres">
      <dgm:prSet presAssocID="{F097DD76-EDC6-4086-8904-8EA6B9A2A6A3}" presName="root2" presStyleCnt="0"/>
      <dgm:spPr/>
      <dgm:t>
        <a:bodyPr/>
        <a:lstStyle/>
        <a:p>
          <a:endParaRPr lang="en-US"/>
        </a:p>
      </dgm:t>
    </dgm:pt>
    <dgm:pt modelId="{116097B5-ED33-4060-883A-A96C80322289}" type="pres">
      <dgm:prSet presAssocID="{F097DD76-EDC6-4086-8904-8EA6B9A2A6A3}" presName="LevelTwoTextNode" presStyleLbl="node3" presStyleIdx="12" presStyleCnt="14">
        <dgm:presLayoutVars>
          <dgm:chPref val="3"/>
        </dgm:presLayoutVars>
      </dgm:prSet>
      <dgm:spPr/>
      <dgm:t>
        <a:bodyPr/>
        <a:lstStyle/>
        <a:p>
          <a:endParaRPr lang="en-US"/>
        </a:p>
      </dgm:t>
    </dgm:pt>
    <dgm:pt modelId="{F4AFD8D8-8D40-4A53-A5AD-B16588E3333D}" type="pres">
      <dgm:prSet presAssocID="{F097DD76-EDC6-4086-8904-8EA6B9A2A6A3}" presName="level3hierChild" presStyleCnt="0"/>
      <dgm:spPr/>
      <dgm:t>
        <a:bodyPr/>
        <a:lstStyle/>
        <a:p>
          <a:endParaRPr lang="en-US"/>
        </a:p>
      </dgm:t>
    </dgm:pt>
    <dgm:pt modelId="{8C81A08A-4E91-4B45-BCD2-FBF97F6BCEE4}" type="pres">
      <dgm:prSet presAssocID="{F8991EB0-F5A1-4E98-8990-8E2630B8D242}" presName="conn2-1" presStyleLbl="parChTrans1D3" presStyleIdx="13" presStyleCnt="14"/>
      <dgm:spPr/>
      <dgm:t>
        <a:bodyPr/>
        <a:lstStyle/>
        <a:p>
          <a:endParaRPr lang="en-US"/>
        </a:p>
      </dgm:t>
    </dgm:pt>
    <dgm:pt modelId="{1CC6C8E7-DC8C-42A1-92C4-0E1929BB6E8E}" type="pres">
      <dgm:prSet presAssocID="{F8991EB0-F5A1-4E98-8990-8E2630B8D242}" presName="connTx" presStyleLbl="parChTrans1D3" presStyleIdx="13" presStyleCnt="14"/>
      <dgm:spPr/>
      <dgm:t>
        <a:bodyPr/>
        <a:lstStyle/>
        <a:p>
          <a:endParaRPr lang="en-US"/>
        </a:p>
      </dgm:t>
    </dgm:pt>
    <dgm:pt modelId="{17482390-9456-4CA0-8784-91341F7CE505}" type="pres">
      <dgm:prSet presAssocID="{C5A336E2-3031-4DC8-892E-05919E1A005A}" presName="root2" presStyleCnt="0"/>
      <dgm:spPr/>
      <dgm:t>
        <a:bodyPr/>
        <a:lstStyle/>
        <a:p>
          <a:endParaRPr lang="en-US"/>
        </a:p>
      </dgm:t>
    </dgm:pt>
    <dgm:pt modelId="{7653BE8A-05F2-4852-B998-1CBADEF43C23}" type="pres">
      <dgm:prSet presAssocID="{C5A336E2-3031-4DC8-892E-05919E1A005A}" presName="LevelTwoTextNode" presStyleLbl="node3" presStyleIdx="13" presStyleCnt="14">
        <dgm:presLayoutVars>
          <dgm:chPref val="3"/>
        </dgm:presLayoutVars>
      </dgm:prSet>
      <dgm:spPr/>
      <dgm:t>
        <a:bodyPr/>
        <a:lstStyle/>
        <a:p>
          <a:endParaRPr lang="en-US"/>
        </a:p>
      </dgm:t>
    </dgm:pt>
    <dgm:pt modelId="{17044EF8-705F-4A5F-AB6C-E2E69E97B51D}" type="pres">
      <dgm:prSet presAssocID="{C5A336E2-3031-4DC8-892E-05919E1A005A}" presName="level3hierChild" presStyleCnt="0"/>
      <dgm:spPr/>
      <dgm:t>
        <a:bodyPr/>
        <a:lstStyle/>
        <a:p>
          <a:endParaRPr lang="en-US"/>
        </a:p>
      </dgm:t>
    </dgm:pt>
    <dgm:pt modelId="{80768B3C-4ED4-409A-B5A6-80A00333369F}" type="pres">
      <dgm:prSet presAssocID="{CA401EE5-B8A2-4A21-99B0-1551B8F103E5}" presName="conn2-1" presStyleLbl="parChTrans1D2" presStyleIdx="2" presStyleCnt="3"/>
      <dgm:spPr/>
      <dgm:t>
        <a:bodyPr/>
        <a:lstStyle/>
        <a:p>
          <a:endParaRPr lang="en-US"/>
        </a:p>
      </dgm:t>
    </dgm:pt>
    <dgm:pt modelId="{3C0C4FC1-EAC7-4A85-81D0-F27413A9D627}" type="pres">
      <dgm:prSet presAssocID="{CA401EE5-B8A2-4A21-99B0-1551B8F103E5}" presName="connTx" presStyleLbl="parChTrans1D2" presStyleIdx="2" presStyleCnt="3"/>
      <dgm:spPr/>
      <dgm:t>
        <a:bodyPr/>
        <a:lstStyle/>
        <a:p>
          <a:endParaRPr lang="en-US"/>
        </a:p>
      </dgm:t>
    </dgm:pt>
    <dgm:pt modelId="{E8B4750A-12B8-4990-BC99-E66FE70D87E4}" type="pres">
      <dgm:prSet presAssocID="{70458B16-9AB0-4FF7-8CDD-F6144EC0FDA3}" presName="root2" presStyleCnt="0"/>
      <dgm:spPr/>
      <dgm:t>
        <a:bodyPr/>
        <a:lstStyle/>
        <a:p>
          <a:endParaRPr lang="en-US"/>
        </a:p>
      </dgm:t>
    </dgm:pt>
    <dgm:pt modelId="{B770D473-E1EF-4DEC-90A2-5C93D80E3040}" type="pres">
      <dgm:prSet presAssocID="{70458B16-9AB0-4FF7-8CDD-F6144EC0FDA3}" presName="LevelTwoTextNode" presStyleLbl="node2" presStyleIdx="2" presStyleCnt="3" custScaleX="149962" custScaleY="192031" custLinFactX="32745" custLinFactNeighborX="100000" custLinFactNeighborY="-28761">
        <dgm:presLayoutVars>
          <dgm:chPref val="3"/>
        </dgm:presLayoutVars>
      </dgm:prSet>
      <dgm:spPr/>
      <dgm:t>
        <a:bodyPr/>
        <a:lstStyle/>
        <a:p>
          <a:endParaRPr lang="en-US"/>
        </a:p>
      </dgm:t>
    </dgm:pt>
    <dgm:pt modelId="{1E58AECA-D85F-4BBC-AB54-19EB3E3C59FA}" type="pres">
      <dgm:prSet presAssocID="{70458B16-9AB0-4FF7-8CDD-F6144EC0FDA3}" presName="level3hierChild" presStyleCnt="0"/>
      <dgm:spPr/>
      <dgm:t>
        <a:bodyPr/>
        <a:lstStyle/>
        <a:p>
          <a:endParaRPr lang="en-US"/>
        </a:p>
      </dgm:t>
    </dgm:pt>
  </dgm:ptLst>
  <dgm:cxnLst>
    <dgm:cxn modelId="{AFE3A3D9-526F-4E9B-85B2-2DB58DC6FE93}" type="presOf" srcId="{5C5094EA-7DC1-41D3-A3CD-BB4D0FACA272}" destId="{49AC4663-1ED4-45E6-B1C9-F8C295BE2119}" srcOrd="0" destOrd="0" presId="urn:microsoft.com/office/officeart/2005/8/layout/hierarchy2"/>
    <dgm:cxn modelId="{5B12B991-BEA6-4D1D-8546-319A64B2038A}" type="presOf" srcId="{C5A336E2-3031-4DC8-892E-05919E1A005A}" destId="{7653BE8A-05F2-4852-B998-1CBADEF43C23}" srcOrd="0" destOrd="0" presId="urn:microsoft.com/office/officeart/2005/8/layout/hierarchy2"/>
    <dgm:cxn modelId="{7783A49F-569F-4855-8555-29E2D74C9B61}" type="presOf" srcId="{232329C1-6958-4A15-ACF1-C96BCF4A0A4B}" destId="{E836DD4E-4E1B-4C76-822A-71B3BC5E7850}" srcOrd="1" destOrd="0" presId="urn:microsoft.com/office/officeart/2005/8/layout/hierarchy2"/>
    <dgm:cxn modelId="{819C3957-0C0F-4614-840F-804A79A110E5}" type="presOf" srcId="{DC8C2437-B118-4BE1-B693-D14C295A7EBD}" destId="{B110ABB8-26C2-4167-B1C5-C3E277FE11A4}" srcOrd="1" destOrd="0" presId="urn:microsoft.com/office/officeart/2005/8/layout/hierarchy2"/>
    <dgm:cxn modelId="{2A05217D-E29A-4462-AACC-4CA98961C48E}" type="presOf" srcId="{5568FFA1-3534-43CD-A947-EDFAA49E5CBC}" destId="{49A8096D-C7FE-4F8D-94EC-8C4342520A27}" srcOrd="0" destOrd="0" presId="urn:microsoft.com/office/officeart/2005/8/layout/hierarchy2"/>
    <dgm:cxn modelId="{B26D409C-61A0-452C-BA1C-EF8BBA693BFB}" type="presOf" srcId="{8690A818-DF8A-41CD-93EE-BF947F3EBD7F}" destId="{FF9C1F79-8249-4133-860E-64A84EA7FAA6}" srcOrd="1" destOrd="0" presId="urn:microsoft.com/office/officeart/2005/8/layout/hierarchy2"/>
    <dgm:cxn modelId="{E4140CF5-7E26-4EDE-B7FE-B005FA38F77B}" type="presOf" srcId="{C0DB7A33-7CAA-4C42-83EA-A9C177827E77}" destId="{3D4CC06C-5582-4AD6-97C0-9167AA4FC5AF}" srcOrd="0" destOrd="0" presId="urn:microsoft.com/office/officeart/2005/8/layout/hierarchy2"/>
    <dgm:cxn modelId="{BAC76890-C36B-4689-AD86-C7EA4CACFBAC}" type="presOf" srcId="{90D2ED95-358A-4FA3-AB91-8A1B1AB89CE4}" destId="{480885D4-67AD-40A6-905B-04B8F0655482}" srcOrd="0" destOrd="0" presId="urn:microsoft.com/office/officeart/2005/8/layout/hierarchy2"/>
    <dgm:cxn modelId="{2E58F4B5-5263-44CC-AFFF-C6C9C1D5FFEF}" type="presOf" srcId="{BA1D6383-92E5-4FE5-BF38-4C43FC3C9432}" destId="{C6D8244F-A3F5-4DA7-930D-26E1AD6F00E7}" srcOrd="0" destOrd="0" presId="urn:microsoft.com/office/officeart/2005/8/layout/hierarchy2"/>
    <dgm:cxn modelId="{8EA11A1D-9691-4235-963E-775BBBFC522E}" srcId="{6F5357A1-EA21-4FDA-B839-D1E7D8A4A39E}" destId="{C5A336E2-3031-4DC8-892E-05919E1A005A}" srcOrd="3" destOrd="0" parTransId="{F8991EB0-F5A1-4E98-8990-8E2630B8D242}" sibTransId="{51FB5285-9052-49E7-BC42-FE7A51B8CB8C}"/>
    <dgm:cxn modelId="{C691F176-9E2A-479E-9555-D506B80A2E5D}" type="presOf" srcId="{5C5094EA-7DC1-41D3-A3CD-BB4D0FACA272}" destId="{129FD52C-21B2-4365-A2DC-86D457DBCCD2}" srcOrd="1" destOrd="0" presId="urn:microsoft.com/office/officeart/2005/8/layout/hierarchy2"/>
    <dgm:cxn modelId="{44AF2C04-0323-498F-98BD-38F58A650876}" srcId="{F255E73D-BFEE-43FD-B1E8-D7A8588FC403}" destId="{7F7C3C3A-0FF0-4FFA-BAD7-A06EA2034BCD}" srcOrd="2" destOrd="0" parTransId="{1F66162F-014C-47B9-8641-8DD093595B78}" sibTransId="{96092750-BDBF-4AB1-A685-431EE1EA4877}"/>
    <dgm:cxn modelId="{E9961C0D-C2F8-454C-B939-DCF6545DFCB3}" type="presOf" srcId="{F50EEBF7-8E95-43C7-827D-A1FD1328D2AF}" destId="{A5DEBF7F-A370-4B36-8325-7E8E591B32C0}" srcOrd="1" destOrd="0" presId="urn:microsoft.com/office/officeart/2005/8/layout/hierarchy2"/>
    <dgm:cxn modelId="{135B0BAF-3B44-4EA1-85DB-8E830698452D}" type="presOf" srcId="{28C0F62B-E881-43EE-9026-4785A74467BE}" destId="{A202761D-93FB-46AA-8DD3-4E7B17EC4A72}" srcOrd="1" destOrd="0" presId="urn:microsoft.com/office/officeart/2005/8/layout/hierarchy2"/>
    <dgm:cxn modelId="{2014FA4D-445B-4F30-9A38-8D7D3B7BDC49}" type="presOf" srcId="{500B898E-9BBA-4644-A0C8-89C58B0D98B2}" destId="{89E12C66-37F0-4193-A435-1B6902BC002E}" srcOrd="0" destOrd="0" presId="urn:microsoft.com/office/officeart/2005/8/layout/hierarchy2"/>
    <dgm:cxn modelId="{A756C85B-D4DB-4AF2-8555-3CF29ACF83E0}" type="presOf" srcId="{BA1D6383-92E5-4FE5-BF38-4C43FC3C9432}" destId="{0827C0F2-60F8-4C38-B16E-0CE1E53E720B}" srcOrd="1" destOrd="0" presId="urn:microsoft.com/office/officeart/2005/8/layout/hierarchy2"/>
    <dgm:cxn modelId="{FB61BAB5-BA7A-4200-A6EA-8BB406A86E3A}" srcId="{461DC345-76D4-488E-8353-50A364FBC9A2}" destId="{F255E73D-BFEE-43FD-B1E8-D7A8588FC403}" srcOrd="0" destOrd="0" parTransId="{CB088FC9-99C1-43D7-AB01-55A6FE8FA327}" sibTransId="{B57C0250-0762-4D0E-86D2-51A5C3239174}"/>
    <dgm:cxn modelId="{B30C10B2-790C-4732-879F-FD234FEEEB1D}" srcId="{F255E73D-BFEE-43FD-B1E8-D7A8588FC403}" destId="{18A634C1-98CB-4D63-AB90-D9F41373FD93}" srcOrd="1" destOrd="0" parTransId="{C342ABC0-6AD2-4257-A7F6-5EA2BCEFA1EA}" sibTransId="{A613C49C-3D33-4DE9-97A0-99E2DCF28944}"/>
    <dgm:cxn modelId="{D955518D-94FC-47E0-98CA-4DA83822E571}" type="presOf" srcId="{CA401EE5-B8A2-4A21-99B0-1551B8F103E5}" destId="{3C0C4FC1-EAC7-4A85-81D0-F27413A9D627}" srcOrd="1" destOrd="0" presId="urn:microsoft.com/office/officeart/2005/8/layout/hierarchy2"/>
    <dgm:cxn modelId="{812ABE01-3224-4681-8050-FC4AA2F20CE6}" type="presOf" srcId="{86052D1E-DD65-4A51-A8C5-4700A23C7075}" destId="{A098F802-4BE6-46BA-A772-096C84E82593}" srcOrd="0" destOrd="0" presId="urn:microsoft.com/office/officeart/2005/8/layout/hierarchy2"/>
    <dgm:cxn modelId="{7F24B7B2-2268-490E-B013-0E3E88C92B43}" type="presOf" srcId="{70458B16-9AB0-4FF7-8CDD-F6144EC0FDA3}" destId="{B770D473-E1EF-4DEC-90A2-5C93D80E3040}" srcOrd="0" destOrd="0" presId="urn:microsoft.com/office/officeart/2005/8/layout/hierarchy2"/>
    <dgm:cxn modelId="{299990E6-4322-4766-A3BD-D983FCEFB730}" srcId="{461DC345-76D4-488E-8353-50A364FBC9A2}" destId="{6F5357A1-EA21-4FDA-B839-D1E7D8A4A39E}" srcOrd="1" destOrd="0" parTransId="{5C5094EA-7DC1-41D3-A3CD-BB4D0FACA272}" sibTransId="{55DC5EAF-CF34-4743-8BCF-72E697E78117}"/>
    <dgm:cxn modelId="{6ADB2974-D526-4F99-9C1A-470E23F1DFC2}" type="presOf" srcId="{6F5357A1-EA21-4FDA-B839-D1E7D8A4A39E}" destId="{49BDDAB6-FE31-417F-BA3E-BB93BC917990}" srcOrd="0" destOrd="0" presId="urn:microsoft.com/office/officeart/2005/8/layout/hierarchy2"/>
    <dgm:cxn modelId="{6A96AC6C-40D1-41FA-9E50-3B7B73207C60}" srcId="{6F5357A1-EA21-4FDA-B839-D1E7D8A4A39E}" destId="{72F99F16-B285-4939-9617-F11E9B5E774C}" srcOrd="0" destOrd="0" parTransId="{B75829A3-BFE3-407A-8A05-942BED54BF13}" sibTransId="{C47CA808-09ED-45AD-8B54-F96DC9EC79D8}"/>
    <dgm:cxn modelId="{E3B3F14C-2FB6-41AE-87CC-582FE21FF33D}" type="presOf" srcId="{7A1EA90C-F6F4-4067-81C0-A616954367F7}" destId="{BE974FF2-293C-4D4F-81DB-AE1AC1B6DB3A}" srcOrd="0" destOrd="0" presId="urn:microsoft.com/office/officeart/2005/8/layout/hierarchy2"/>
    <dgm:cxn modelId="{331AC914-2D2D-4548-B178-600B09FF452E}" srcId="{F255E73D-BFEE-43FD-B1E8-D7A8588FC403}" destId="{C0DB7A33-7CAA-4C42-83EA-A9C177827E77}" srcOrd="3" destOrd="0" parTransId="{484610EC-CCEA-4CB9-BD7A-22AAA99A0226}" sibTransId="{857F200F-60D7-40DF-A854-D3BC702CD7A1}"/>
    <dgm:cxn modelId="{CCA57BA0-5D0F-4469-8808-F71E8F227367}" type="presOf" srcId="{05106CC7-6C72-4347-8F8B-3B905C18C520}" destId="{6D544655-2A33-4439-B0F3-11817FBFF025}" srcOrd="0" destOrd="0" presId="urn:microsoft.com/office/officeart/2005/8/layout/hierarchy2"/>
    <dgm:cxn modelId="{5DD4BADE-E66B-4B72-A3B3-C5378F8BF96A}" type="presOf" srcId="{892CF8F5-28F0-47BC-8DB3-BDFDBB4CDCA3}" destId="{8063163C-6412-42DD-94B2-DEF5D5BB1253}" srcOrd="0" destOrd="0" presId="urn:microsoft.com/office/officeart/2005/8/layout/hierarchy2"/>
    <dgm:cxn modelId="{CCDC2A47-D2D4-4FB4-9099-918B996261AC}" type="presOf" srcId="{1F66162F-014C-47B9-8641-8DD093595B78}" destId="{989CE96C-0B4E-4F00-9026-FA947AC5F132}" srcOrd="0" destOrd="0" presId="urn:microsoft.com/office/officeart/2005/8/layout/hierarchy2"/>
    <dgm:cxn modelId="{CD6182C9-83D4-42E3-B4BE-4E6E969E7DE3}" type="presOf" srcId="{CD07835E-F1BA-45B4-B41C-EA1311DD3FBC}" destId="{54574C77-187D-48DD-B0A5-A5DFEE96FB7B}" srcOrd="1" destOrd="0" presId="urn:microsoft.com/office/officeart/2005/8/layout/hierarchy2"/>
    <dgm:cxn modelId="{F1FD1619-9F3D-4187-BE14-958C329C304B}" type="presOf" srcId="{F097DD76-EDC6-4086-8904-8EA6B9A2A6A3}" destId="{116097B5-ED33-4060-883A-A96C80322289}" srcOrd="0" destOrd="0" presId="urn:microsoft.com/office/officeart/2005/8/layout/hierarchy2"/>
    <dgm:cxn modelId="{1121071A-92AC-4D7F-9D2E-AF071ED6B7D7}" srcId="{F255E73D-BFEE-43FD-B1E8-D7A8588FC403}" destId="{C4FC15AA-AADD-4DF3-B98E-3777431E835C}" srcOrd="5" destOrd="0" parTransId="{232329C1-6958-4A15-ACF1-C96BCF4A0A4B}" sibTransId="{50C1A9A2-A9B0-45B1-B115-980651628A4C}"/>
    <dgm:cxn modelId="{5A68848B-0688-42AD-B856-BA5D8EB404D3}" srcId="{892CF8F5-28F0-47BC-8DB3-BDFDBB4CDCA3}" destId="{461DC345-76D4-488E-8353-50A364FBC9A2}" srcOrd="0" destOrd="0" parTransId="{7155A5AC-F224-4FFC-A930-DB68CCE90C1B}" sibTransId="{A5C733B3-DE01-47C9-81FE-548A97809593}"/>
    <dgm:cxn modelId="{52D86F7A-0E16-4F49-A678-37260AF21BB0}" type="presOf" srcId="{484610EC-CCEA-4CB9-BD7A-22AAA99A0226}" destId="{84B558CD-F4FE-4DC5-862D-216762F4360C}" srcOrd="0" destOrd="0" presId="urn:microsoft.com/office/officeart/2005/8/layout/hierarchy2"/>
    <dgm:cxn modelId="{9B5C6203-EEE4-416C-8EB1-EADC26F216F2}" type="presOf" srcId="{232329C1-6958-4A15-ACF1-C96BCF4A0A4B}" destId="{4009BCEC-2C9A-4892-8E55-0407C9BF18EF}" srcOrd="0" destOrd="0" presId="urn:microsoft.com/office/officeart/2005/8/layout/hierarchy2"/>
    <dgm:cxn modelId="{7E279400-6B50-4BBF-9D7E-92022F8BB63C}" type="presOf" srcId="{8690A818-DF8A-41CD-93EE-BF947F3EBD7F}" destId="{A63DD4F6-1129-417C-9B41-759F8895BAD4}" srcOrd="0" destOrd="0" presId="urn:microsoft.com/office/officeart/2005/8/layout/hierarchy2"/>
    <dgm:cxn modelId="{4240655B-2971-42B7-8D66-EE773126DD03}" type="presOf" srcId="{F50EEBF7-8E95-43C7-827D-A1FD1328D2AF}" destId="{1FF7E189-9B21-4ABF-A6A3-F71987BEE67A}" srcOrd="0" destOrd="0" presId="urn:microsoft.com/office/officeart/2005/8/layout/hierarchy2"/>
    <dgm:cxn modelId="{2F9DB82E-9EA1-4536-B101-1BE81D8F2B94}" srcId="{F255E73D-BFEE-43FD-B1E8-D7A8588FC403}" destId="{552F13B6-E001-462B-BEBE-827AD538C3FC}" srcOrd="7" destOrd="0" parTransId="{C7BAA921-3913-44BE-9988-1F955C1E7D7B}" sibTransId="{28F3C1A2-4DB3-42AA-A53B-3951FAE7A3E6}"/>
    <dgm:cxn modelId="{6C9875FA-2F72-4DE1-80CB-A705F777055D}" srcId="{6F5357A1-EA21-4FDA-B839-D1E7D8A4A39E}" destId="{F097DD76-EDC6-4086-8904-8EA6B9A2A6A3}" srcOrd="2" destOrd="0" parTransId="{28C0F62B-E881-43EE-9026-4785A74467BE}" sibTransId="{62833C77-86AB-47FE-BB93-984DA316D268}"/>
    <dgm:cxn modelId="{CB2ECA6A-918A-4FE7-B633-9D62C5483819}" type="presOf" srcId="{A4ACC826-AB96-4691-978D-F021C43326FB}" destId="{D79A8595-19E1-4E6A-B23F-B5FA0560FC2D}" srcOrd="0" destOrd="0" presId="urn:microsoft.com/office/officeart/2005/8/layout/hierarchy2"/>
    <dgm:cxn modelId="{61F16430-A5B4-4FB3-8D33-3B6258CDEECD}" type="presOf" srcId="{461DC345-76D4-488E-8353-50A364FBC9A2}" destId="{0696A698-1867-4D64-914E-08CC76466A28}" srcOrd="0" destOrd="0" presId="urn:microsoft.com/office/officeart/2005/8/layout/hierarchy2"/>
    <dgm:cxn modelId="{E2D2D21E-08F9-407C-AD16-5A21C2F526E9}" type="presOf" srcId="{90D2ED95-358A-4FA3-AB91-8A1B1AB89CE4}" destId="{ABC27C10-677D-4B31-BC60-7F3B006B8F26}" srcOrd="1" destOrd="0" presId="urn:microsoft.com/office/officeart/2005/8/layout/hierarchy2"/>
    <dgm:cxn modelId="{51A66903-9A4E-4C84-A523-6EA4DD70BA7D}" type="presOf" srcId="{F8991EB0-F5A1-4E98-8990-8E2630B8D242}" destId="{1CC6C8E7-DC8C-42A1-92C4-0E1929BB6E8E}" srcOrd="1" destOrd="0" presId="urn:microsoft.com/office/officeart/2005/8/layout/hierarchy2"/>
    <dgm:cxn modelId="{3545179E-F84A-49E6-A4F5-650D50AE826B}" type="presOf" srcId="{C7BAA921-3913-44BE-9988-1F955C1E7D7B}" destId="{2C8568E7-E3D1-4233-B877-219A1F37D026}" srcOrd="1" destOrd="0" presId="urn:microsoft.com/office/officeart/2005/8/layout/hierarchy2"/>
    <dgm:cxn modelId="{EBCBB3F5-9DD1-4B63-9C72-9E3849F3DE33}" type="presOf" srcId="{18A634C1-98CB-4D63-AB90-D9F41373FD93}" destId="{B746447C-F48F-4DD8-8602-42E98ABAFF77}" srcOrd="0" destOrd="0" presId="urn:microsoft.com/office/officeart/2005/8/layout/hierarchy2"/>
    <dgm:cxn modelId="{C98D055F-E00B-4C3E-A9DA-959D266A6591}" srcId="{F255E73D-BFEE-43FD-B1E8-D7A8588FC403}" destId="{5568FFA1-3534-43CD-A947-EDFAA49E5CBC}" srcOrd="4" destOrd="0" parTransId="{8690A818-DF8A-41CD-93EE-BF947F3EBD7F}" sibTransId="{3C4654AD-699A-4FD1-A58F-99D731943B4F}"/>
    <dgm:cxn modelId="{D6541E01-A4A3-4CA4-8C1E-1AD9B20F7406}" srcId="{6F5357A1-EA21-4FDA-B839-D1E7D8A4A39E}" destId="{A4ACC826-AB96-4691-978D-F021C43326FB}" srcOrd="1" destOrd="0" parTransId="{DC8C2437-B118-4BE1-B693-D14C295A7EBD}" sibTransId="{188A32E7-EDD3-4444-8D97-63D89466BCF2}"/>
    <dgm:cxn modelId="{3580FB08-57A3-458E-A4E3-D6D2D8FDB7E0}" type="presOf" srcId="{1F66162F-014C-47B9-8641-8DD093595B78}" destId="{79F50A3F-8B67-46BD-A43A-13896F745AB7}" srcOrd="1" destOrd="0" presId="urn:microsoft.com/office/officeart/2005/8/layout/hierarchy2"/>
    <dgm:cxn modelId="{8795ABCD-A3FB-41E5-B6C8-A41329E2C9D0}" srcId="{F255E73D-BFEE-43FD-B1E8-D7A8588FC403}" destId="{7A1EA90C-F6F4-4067-81C0-A616954367F7}" srcOrd="8" destOrd="0" parTransId="{BA1D6383-92E5-4FE5-BF38-4C43FC3C9432}" sibTransId="{D34B9040-89CD-411B-8EB7-1C3066785C7B}"/>
    <dgm:cxn modelId="{2C53C60E-0C4F-423B-A5AD-F8E115C9CA07}" type="presOf" srcId="{552F13B6-E001-462B-BEBE-827AD538C3FC}" destId="{70E31A0C-831B-48A4-80BA-D0B71DFA9AE9}" srcOrd="0" destOrd="0" presId="urn:microsoft.com/office/officeart/2005/8/layout/hierarchy2"/>
    <dgm:cxn modelId="{1EEB8FBB-17CA-4445-B76C-C0D37AC66D1D}" srcId="{461DC345-76D4-488E-8353-50A364FBC9A2}" destId="{70458B16-9AB0-4FF7-8CDD-F6144EC0FDA3}" srcOrd="2" destOrd="0" parTransId="{CA401EE5-B8A2-4A21-99B0-1551B8F103E5}" sibTransId="{C13017F0-3587-4576-9C30-F4FAAFDBBB53}"/>
    <dgm:cxn modelId="{641A0B66-CCE5-41C8-8949-7047232A9FD8}" type="presOf" srcId="{B75829A3-BFE3-407A-8A05-942BED54BF13}" destId="{DC6B3034-3DB9-4752-A53F-6EC91DF51D5E}" srcOrd="0" destOrd="0" presId="urn:microsoft.com/office/officeart/2005/8/layout/hierarchy2"/>
    <dgm:cxn modelId="{AFA923DD-A171-4AA2-A7FE-5E777ABE7336}" type="presOf" srcId="{C342ABC0-6AD2-4257-A7F6-5EA2BCEFA1EA}" destId="{739D7378-CEA7-41EF-9403-6378C87BDB66}" srcOrd="0" destOrd="0" presId="urn:microsoft.com/office/officeart/2005/8/layout/hierarchy2"/>
    <dgm:cxn modelId="{8C812B33-B8E0-4AB7-B316-105F8A294676}" srcId="{F255E73D-BFEE-43FD-B1E8-D7A8588FC403}" destId="{500B898E-9BBA-4644-A0C8-89C58B0D98B2}" srcOrd="0" destOrd="0" parTransId="{CD07835E-F1BA-45B4-B41C-EA1311DD3FBC}" sibTransId="{45A41DE2-5AD1-47E8-9866-5C6149E7292F}"/>
    <dgm:cxn modelId="{6299223A-F2E0-47F9-9AC9-77DF5007EB5B}" type="presOf" srcId="{7F7C3C3A-0FF0-4FFA-BAD7-A06EA2034BCD}" destId="{49C40836-D419-47D8-A484-3AF6888660AF}" srcOrd="0" destOrd="0" presId="urn:microsoft.com/office/officeart/2005/8/layout/hierarchy2"/>
    <dgm:cxn modelId="{420890BC-A097-40EF-8FBD-3FC256C147B1}" type="presOf" srcId="{C7BAA921-3913-44BE-9988-1F955C1E7D7B}" destId="{8A6311E7-390D-46CB-AF7A-480E2C409B0F}" srcOrd="0" destOrd="0" presId="urn:microsoft.com/office/officeart/2005/8/layout/hierarchy2"/>
    <dgm:cxn modelId="{958A09CB-EA50-46D1-9360-7B0FF5FD198C}" srcId="{F255E73D-BFEE-43FD-B1E8-D7A8588FC403}" destId="{86052D1E-DD65-4A51-A8C5-4700A23C7075}" srcOrd="9" destOrd="0" parTransId="{F50EEBF7-8E95-43C7-827D-A1FD1328D2AF}" sibTransId="{963DAEAB-BDEE-4C83-B544-F1076E88F5DB}"/>
    <dgm:cxn modelId="{C55B26C9-94AC-40B8-A956-21D844FF610F}" type="presOf" srcId="{CA401EE5-B8A2-4A21-99B0-1551B8F103E5}" destId="{80768B3C-4ED4-409A-B5A6-80A00333369F}" srcOrd="0" destOrd="0" presId="urn:microsoft.com/office/officeart/2005/8/layout/hierarchy2"/>
    <dgm:cxn modelId="{35F7C37F-1E97-4DE9-84B2-7971504A7506}" type="presOf" srcId="{28C0F62B-E881-43EE-9026-4785A74467BE}" destId="{21A734EB-07B9-4C6C-B7D2-42CE9DFADA54}" srcOrd="0" destOrd="0" presId="urn:microsoft.com/office/officeart/2005/8/layout/hierarchy2"/>
    <dgm:cxn modelId="{EDD1BA6B-E689-4B5C-92F2-66CCBBA391F5}" type="presOf" srcId="{C4FC15AA-AADD-4DF3-B98E-3777431E835C}" destId="{A5ED7A33-BFB3-4BE6-88D4-0D9B27D3D4DA}" srcOrd="0" destOrd="0" presId="urn:microsoft.com/office/officeart/2005/8/layout/hierarchy2"/>
    <dgm:cxn modelId="{7BB23869-C280-4549-91D9-976F380CA983}" type="presOf" srcId="{CB088FC9-99C1-43D7-AB01-55A6FE8FA327}" destId="{DBFAA937-FC70-4062-B104-A93D832356B0}" srcOrd="0" destOrd="0" presId="urn:microsoft.com/office/officeart/2005/8/layout/hierarchy2"/>
    <dgm:cxn modelId="{078BAB2A-F814-44C8-BCB6-AA61D6FEACFC}" type="presOf" srcId="{CD07835E-F1BA-45B4-B41C-EA1311DD3FBC}" destId="{DEF48952-601C-4271-A2FE-8306DBBB3930}" srcOrd="0" destOrd="0" presId="urn:microsoft.com/office/officeart/2005/8/layout/hierarchy2"/>
    <dgm:cxn modelId="{C9170A0A-2FEF-41A9-81AC-760094FC1D94}" type="presOf" srcId="{F8991EB0-F5A1-4E98-8990-8E2630B8D242}" destId="{8C81A08A-4E91-4B45-BCD2-FBF97F6BCEE4}" srcOrd="0" destOrd="0" presId="urn:microsoft.com/office/officeart/2005/8/layout/hierarchy2"/>
    <dgm:cxn modelId="{9E96EDDA-7676-42E4-B8AD-15D277932442}" type="presOf" srcId="{DC8C2437-B118-4BE1-B693-D14C295A7EBD}" destId="{BA25E52C-DEBC-4193-8537-21C5854016B3}" srcOrd="0" destOrd="0" presId="urn:microsoft.com/office/officeart/2005/8/layout/hierarchy2"/>
    <dgm:cxn modelId="{6F19D0B8-B4EA-4EC9-BA34-20576918C634}" type="presOf" srcId="{F255E73D-BFEE-43FD-B1E8-D7A8588FC403}" destId="{560607E0-D776-41BD-87E1-22A0C4FF9F82}" srcOrd="0" destOrd="0" presId="urn:microsoft.com/office/officeart/2005/8/layout/hierarchy2"/>
    <dgm:cxn modelId="{3307EE1D-E618-4BB3-A497-6B4958265462}" type="presOf" srcId="{C342ABC0-6AD2-4257-A7F6-5EA2BCEFA1EA}" destId="{A353EC65-61A2-4128-B3C6-927C86430F02}" srcOrd="1" destOrd="0" presId="urn:microsoft.com/office/officeart/2005/8/layout/hierarchy2"/>
    <dgm:cxn modelId="{A9855E83-D634-42FC-A3FB-E84DFB45CB2C}" srcId="{F255E73D-BFEE-43FD-B1E8-D7A8588FC403}" destId="{05106CC7-6C72-4347-8F8B-3B905C18C520}" srcOrd="6" destOrd="0" parTransId="{90D2ED95-358A-4FA3-AB91-8A1B1AB89CE4}" sibTransId="{8197937D-1BF5-436E-BFC5-94EF84A64A94}"/>
    <dgm:cxn modelId="{9F00DB28-EA76-4257-97B4-F519BA0B4F46}" type="presOf" srcId="{484610EC-CCEA-4CB9-BD7A-22AAA99A0226}" destId="{7B576C38-45FA-4BEF-A824-0CD67A9BF308}" srcOrd="1" destOrd="0" presId="urn:microsoft.com/office/officeart/2005/8/layout/hierarchy2"/>
    <dgm:cxn modelId="{FE8F3778-E5AC-42F8-BC7B-E2B580929C93}" type="presOf" srcId="{72F99F16-B285-4939-9617-F11E9B5E774C}" destId="{119A6678-75C9-45B3-A8D6-6D964320CAB9}" srcOrd="0" destOrd="0" presId="urn:microsoft.com/office/officeart/2005/8/layout/hierarchy2"/>
    <dgm:cxn modelId="{1586E1FC-7B3E-40EA-A9CF-8F7DAB474E77}" type="presOf" srcId="{CB088FC9-99C1-43D7-AB01-55A6FE8FA327}" destId="{EC2DDA45-F2F8-445A-A93A-A5F35E987219}" srcOrd="1" destOrd="0" presId="urn:microsoft.com/office/officeart/2005/8/layout/hierarchy2"/>
    <dgm:cxn modelId="{C74CD0FA-86CB-4171-ADCC-E1C496AF1D8E}" type="presOf" srcId="{B75829A3-BFE3-407A-8A05-942BED54BF13}" destId="{B105BDCB-0D08-4E40-935B-227B8A48F510}" srcOrd="1" destOrd="0" presId="urn:microsoft.com/office/officeart/2005/8/layout/hierarchy2"/>
    <dgm:cxn modelId="{2AC67773-B4A3-447C-BE0B-ED236DA8F41A}" type="presParOf" srcId="{8063163C-6412-42DD-94B2-DEF5D5BB1253}" destId="{05697FCE-8203-481E-94DA-3AE66DB97222}" srcOrd="0" destOrd="0" presId="urn:microsoft.com/office/officeart/2005/8/layout/hierarchy2"/>
    <dgm:cxn modelId="{F99D0392-7CB8-4A3A-B1B9-0B4343BB5DC3}" type="presParOf" srcId="{05697FCE-8203-481E-94DA-3AE66DB97222}" destId="{0696A698-1867-4D64-914E-08CC76466A28}" srcOrd="0" destOrd="0" presId="urn:microsoft.com/office/officeart/2005/8/layout/hierarchy2"/>
    <dgm:cxn modelId="{F5653DD2-15B6-4137-AB9C-F610CD94400B}" type="presParOf" srcId="{05697FCE-8203-481E-94DA-3AE66DB97222}" destId="{2143DF0E-E089-4FCA-8AE7-0129055EE1AD}" srcOrd="1" destOrd="0" presId="urn:microsoft.com/office/officeart/2005/8/layout/hierarchy2"/>
    <dgm:cxn modelId="{46B0537A-0ED3-4C13-BCA5-EE315AFF5380}" type="presParOf" srcId="{2143DF0E-E089-4FCA-8AE7-0129055EE1AD}" destId="{DBFAA937-FC70-4062-B104-A93D832356B0}" srcOrd="0" destOrd="0" presId="urn:microsoft.com/office/officeart/2005/8/layout/hierarchy2"/>
    <dgm:cxn modelId="{10A07284-F3E8-46A0-B134-452D68784DB7}" type="presParOf" srcId="{DBFAA937-FC70-4062-B104-A93D832356B0}" destId="{EC2DDA45-F2F8-445A-A93A-A5F35E987219}" srcOrd="0" destOrd="0" presId="urn:microsoft.com/office/officeart/2005/8/layout/hierarchy2"/>
    <dgm:cxn modelId="{0981F1C4-1A90-4DD9-82E0-92CBAD3D47AE}" type="presParOf" srcId="{2143DF0E-E089-4FCA-8AE7-0129055EE1AD}" destId="{ADF08E1D-14BC-44D8-ACEB-FF621F2E6962}" srcOrd="1" destOrd="0" presId="urn:microsoft.com/office/officeart/2005/8/layout/hierarchy2"/>
    <dgm:cxn modelId="{A904E15C-AF75-4D31-8286-AAF9E0310193}" type="presParOf" srcId="{ADF08E1D-14BC-44D8-ACEB-FF621F2E6962}" destId="{560607E0-D776-41BD-87E1-22A0C4FF9F82}" srcOrd="0" destOrd="0" presId="urn:microsoft.com/office/officeart/2005/8/layout/hierarchy2"/>
    <dgm:cxn modelId="{F3111FC9-CFF0-443E-90B0-1C1B8FE039D2}" type="presParOf" srcId="{ADF08E1D-14BC-44D8-ACEB-FF621F2E6962}" destId="{68312BE8-ABC2-4B2A-AC46-32C88F139C62}" srcOrd="1" destOrd="0" presId="urn:microsoft.com/office/officeart/2005/8/layout/hierarchy2"/>
    <dgm:cxn modelId="{CAE52158-ED0E-43CE-81B1-91CCDCAFFBE6}" type="presParOf" srcId="{68312BE8-ABC2-4B2A-AC46-32C88F139C62}" destId="{DEF48952-601C-4271-A2FE-8306DBBB3930}" srcOrd="0" destOrd="0" presId="urn:microsoft.com/office/officeart/2005/8/layout/hierarchy2"/>
    <dgm:cxn modelId="{351CD376-DA76-44DE-9AE6-3E05793B5635}" type="presParOf" srcId="{DEF48952-601C-4271-A2FE-8306DBBB3930}" destId="{54574C77-187D-48DD-B0A5-A5DFEE96FB7B}" srcOrd="0" destOrd="0" presId="urn:microsoft.com/office/officeart/2005/8/layout/hierarchy2"/>
    <dgm:cxn modelId="{1C41B1A5-E116-4AE5-9331-8B5CB5DB05E9}" type="presParOf" srcId="{68312BE8-ABC2-4B2A-AC46-32C88F139C62}" destId="{09E3F43B-FC93-4288-BDD5-DCFA63C95581}" srcOrd="1" destOrd="0" presId="urn:microsoft.com/office/officeart/2005/8/layout/hierarchy2"/>
    <dgm:cxn modelId="{8BFF8863-1A2C-43C5-AD7C-22A9D4C6EE29}" type="presParOf" srcId="{09E3F43B-FC93-4288-BDD5-DCFA63C95581}" destId="{89E12C66-37F0-4193-A435-1B6902BC002E}" srcOrd="0" destOrd="0" presId="urn:microsoft.com/office/officeart/2005/8/layout/hierarchy2"/>
    <dgm:cxn modelId="{30241D91-7CED-430B-A41B-AB9B245DF8DD}" type="presParOf" srcId="{09E3F43B-FC93-4288-BDD5-DCFA63C95581}" destId="{C68881B7-F411-4813-A6F1-6B510C07411E}" srcOrd="1" destOrd="0" presId="urn:microsoft.com/office/officeart/2005/8/layout/hierarchy2"/>
    <dgm:cxn modelId="{2098DE9C-1A6F-4F83-9BA5-31D489A766FC}" type="presParOf" srcId="{68312BE8-ABC2-4B2A-AC46-32C88F139C62}" destId="{739D7378-CEA7-41EF-9403-6378C87BDB66}" srcOrd="2" destOrd="0" presId="urn:microsoft.com/office/officeart/2005/8/layout/hierarchy2"/>
    <dgm:cxn modelId="{2C456EBF-C248-4962-A80C-4D606821F1E0}" type="presParOf" srcId="{739D7378-CEA7-41EF-9403-6378C87BDB66}" destId="{A353EC65-61A2-4128-B3C6-927C86430F02}" srcOrd="0" destOrd="0" presId="urn:microsoft.com/office/officeart/2005/8/layout/hierarchy2"/>
    <dgm:cxn modelId="{30EF132D-2315-4456-85D9-0E343E8A4E6E}" type="presParOf" srcId="{68312BE8-ABC2-4B2A-AC46-32C88F139C62}" destId="{971190A1-38B1-4212-AE60-0430D104D8EB}" srcOrd="3" destOrd="0" presId="urn:microsoft.com/office/officeart/2005/8/layout/hierarchy2"/>
    <dgm:cxn modelId="{C3A194CE-3B42-4A52-825F-6D79077840BB}" type="presParOf" srcId="{971190A1-38B1-4212-AE60-0430D104D8EB}" destId="{B746447C-F48F-4DD8-8602-42E98ABAFF77}" srcOrd="0" destOrd="0" presId="urn:microsoft.com/office/officeart/2005/8/layout/hierarchy2"/>
    <dgm:cxn modelId="{FF479702-B6E0-4533-A421-24C32B0284B0}" type="presParOf" srcId="{971190A1-38B1-4212-AE60-0430D104D8EB}" destId="{59635E4F-CADD-4812-AD1D-879A83FCE13A}" srcOrd="1" destOrd="0" presId="urn:microsoft.com/office/officeart/2005/8/layout/hierarchy2"/>
    <dgm:cxn modelId="{8EF8A443-FEA0-4A15-B752-DC32CA057C2B}" type="presParOf" srcId="{68312BE8-ABC2-4B2A-AC46-32C88F139C62}" destId="{989CE96C-0B4E-4F00-9026-FA947AC5F132}" srcOrd="4" destOrd="0" presId="urn:microsoft.com/office/officeart/2005/8/layout/hierarchy2"/>
    <dgm:cxn modelId="{8012E412-EA52-4AC0-9255-FB355D81A0F3}" type="presParOf" srcId="{989CE96C-0B4E-4F00-9026-FA947AC5F132}" destId="{79F50A3F-8B67-46BD-A43A-13896F745AB7}" srcOrd="0" destOrd="0" presId="urn:microsoft.com/office/officeart/2005/8/layout/hierarchy2"/>
    <dgm:cxn modelId="{43C480FF-4705-40DA-B538-B5B710E47959}" type="presParOf" srcId="{68312BE8-ABC2-4B2A-AC46-32C88F139C62}" destId="{F086AFBC-C45C-4E28-A506-2947EF9C5E07}" srcOrd="5" destOrd="0" presId="urn:microsoft.com/office/officeart/2005/8/layout/hierarchy2"/>
    <dgm:cxn modelId="{1AB606F6-726F-4A1C-BF11-BB9DD5F8656D}" type="presParOf" srcId="{F086AFBC-C45C-4E28-A506-2947EF9C5E07}" destId="{49C40836-D419-47D8-A484-3AF6888660AF}" srcOrd="0" destOrd="0" presId="urn:microsoft.com/office/officeart/2005/8/layout/hierarchy2"/>
    <dgm:cxn modelId="{4DF72589-CA42-43B1-A7DB-129D63042474}" type="presParOf" srcId="{F086AFBC-C45C-4E28-A506-2947EF9C5E07}" destId="{E2BB4F5D-64C5-46F6-89D1-2635BCFF4BB7}" srcOrd="1" destOrd="0" presId="urn:microsoft.com/office/officeart/2005/8/layout/hierarchy2"/>
    <dgm:cxn modelId="{43BAACB9-A153-4B87-BDBF-60F340805E25}" type="presParOf" srcId="{68312BE8-ABC2-4B2A-AC46-32C88F139C62}" destId="{84B558CD-F4FE-4DC5-862D-216762F4360C}" srcOrd="6" destOrd="0" presId="urn:microsoft.com/office/officeart/2005/8/layout/hierarchy2"/>
    <dgm:cxn modelId="{FF36E82A-B852-453D-8E17-6EE03156093C}" type="presParOf" srcId="{84B558CD-F4FE-4DC5-862D-216762F4360C}" destId="{7B576C38-45FA-4BEF-A824-0CD67A9BF308}" srcOrd="0" destOrd="0" presId="urn:microsoft.com/office/officeart/2005/8/layout/hierarchy2"/>
    <dgm:cxn modelId="{F7BE2970-D73B-4C94-8292-2753F0F781B2}" type="presParOf" srcId="{68312BE8-ABC2-4B2A-AC46-32C88F139C62}" destId="{ACDC2231-8CB1-4DF5-92A8-B9ABF593743C}" srcOrd="7" destOrd="0" presId="urn:microsoft.com/office/officeart/2005/8/layout/hierarchy2"/>
    <dgm:cxn modelId="{4F49CB9E-EC52-4FBE-9883-4433A5BA0568}" type="presParOf" srcId="{ACDC2231-8CB1-4DF5-92A8-B9ABF593743C}" destId="{3D4CC06C-5582-4AD6-97C0-9167AA4FC5AF}" srcOrd="0" destOrd="0" presId="urn:microsoft.com/office/officeart/2005/8/layout/hierarchy2"/>
    <dgm:cxn modelId="{EA15EEB8-54C4-4D96-8D91-0C839E072977}" type="presParOf" srcId="{ACDC2231-8CB1-4DF5-92A8-B9ABF593743C}" destId="{3F80F223-3956-425B-8F99-7538C0A2858E}" srcOrd="1" destOrd="0" presId="urn:microsoft.com/office/officeart/2005/8/layout/hierarchy2"/>
    <dgm:cxn modelId="{E6BB857D-8429-4724-9220-CDFBBEB06E9A}" type="presParOf" srcId="{68312BE8-ABC2-4B2A-AC46-32C88F139C62}" destId="{A63DD4F6-1129-417C-9B41-759F8895BAD4}" srcOrd="8" destOrd="0" presId="urn:microsoft.com/office/officeart/2005/8/layout/hierarchy2"/>
    <dgm:cxn modelId="{DB1B88A8-2B6B-4368-82F3-53B56237F7CB}" type="presParOf" srcId="{A63DD4F6-1129-417C-9B41-759F8895BAD4}" destId="{FF9C1F79-8249-4133-860E-64A84EA7FAA6}" srcOrd="0" destOrd="0" presId="urn:microsoft.com/office/officeart/2005/8/layout/hierarchy2"/>
    <dgm:cxn modelId="{D88BA3E6-C23F-4731-893C-ABBB71300AD5}" type="presParOf" srcId="{68312BE8-ABC2-4B2A-AC46-32C88F139C62}" destId="{D5A69D4D-927A-455C-BE26-E5DD2067BF5E}" srcOrd="9" destOrd="0" presId="urn:microsoft.com/office/officeart/2005/8/layout/hierarchy2"/>
    <dgm:cxn modelId="{7B9607EC-95BF-4A54-85B4-A12D6BC8F121}" type="presParOf" srcId="{D5A69D4D-927A-455C-BE26-E5DD2067BF5E}" destId="{49A8096D-C7FE-4F8D-94EC-8C4342520A27}" srcOrd="0" destOrd="0" presId="urn:microsoft.com/office/officeart/2005/8/layout/hierarchy2"/>
    <dgm:cxn modelId="{9205E721-8D55-4F2E-A499-96F7BCF7CC8D}" type="presParOf" srcId="{D5A69D4D-927A-455C-BE26-E5DD2067BF5E}" destId="{EA09B876-8690-406A-9A92-A0A09A7953D6}" srcOrd="1" destOrd="0" presId="urn:microsoft.com/office/officeart/2005/8/layout/hierarchy2"/>
    <dgm:cxn modelId="{741B4835-9D92-449B-B3ED-DC1A99C45708}" type="presParOf" srcId="{68312BE8-ABC2-4B2A-AC46-32C88F139C62}" destId="{4009BCEC-2C9A-4892-8E55-0407C9BF18EF}" srcOrd="10" destOrd="0" presId="urn:microsoft.com/office/officeart/2005/8/layout/hierarchy2"/>
    <dgm:cxn modelId="{F0CE7489-6F5D-4AED-A14B-25AAAC60D8A4}" type="presParOf" srcId="{4009BCEC-2C9A-4892-8E55-0407C9BF18EF}" destId="{E836DD4E-4E1B-4C76-822A-71B3BC5E7850}" srcOrd="0" destOrd="0" presId="urn:microsoft.com/office/officeart/2005/8/layout/hierarchy2"/>
    <dgm:cxn modelId="{5BE9BD94-B4A0-44C4-B268-FBAE1B85E830}" type="presParOf" srcId="{68312BE8-ABC2-4B2A-AC46-32C88F139C62}" destId="{E11710E3-89A9-46D2-99DB-C16506005FED}" srcOrd="11" destOrd="0" presId="urn:microsoft.com/office/officeart/2005/8/layout/hierarchy2"/>
    <dgm:cxn modelId="{A67EAF2D-4919-4D8F-8C6D-B5309700EC25}" type="presParOf" srcId="{E11710E3-89A9-46D2-99DB-C16506005FED}" destId="{A5ED7A33-BFB3-4BE6-88D4-0D9B27D3D4DA}" srcOrd="0" destOrd="0" presId="urn:microsoft.com/office/officeart/2005/8/layout/hierarchy2"/>
    <dgm:cxn modelId="{3B0D9988-253C-440C-A8C1-2A6AD0E5A925}" type="presParOf" srcId="{E11710E3-89A9-46D2-99DB-C16506005FED}" destId="{D7C16DDA-FAD5-4306-B40D-90B064C68230}" srcOrd="1" destOrd="0" presId="urn:microsoft.com/office/officeart/2005/8/layout/hierarchy2"/>
    <dgm:cxn modelId="{E258871B-D83C-439E-A5CE-9C64D13FD9AF}" type="presParOf" srcId="{68312BE8-ABC2-4B2A-AC46-32C88F139C62}" destId="{480885D4-67AD-40A6-905B-04B8F0655482}" srcOrd="12" destOrd="0" presId="urn:microsoft.com/office/officeart/2005/8/layout/hierarchy2"/>
    <dgm:cxn modelId="{879B6CF4-1C18-4752-BC72-E38000D30A15}" type="presParOf" srcId="{480885D4-67AD-40A6-905B-04B8F0655482}" destId="{ABC27C10-677D-4B31-BC60-7F3B006B8F26}" srcOrd="0" destOrd="0" presId="urn:microsoft.com/office/officeart/2005/8/layout/hierarchy2"/>
    <dgm:cxn modelId="{72F0146C-F8AB-4DD1-877A-82D1CAAB6B16}" type="presParOf" srcId="{68312BE8-ABC2-4B2A-AC46-32C88F139C62}" destId="{93631A64-C8E7-4195-A86C-BC03D415952A}" srcOrd="13" destOrd="0" presId="urn:microsoft.com/office/officeart/2005/8/layout/hierarchy2"/>
    <dgm:cxn modelId="{56D1EE50-5FE2-45FB-859A-B76D04D87959}" type="presParOf" srcId="{93631A64-C8E7-4195-A86C-BC03D415952A}" destId="{6D544655-2A33-4439-B0F3-11817FBFF025}" srcOrd="0" destOrd="0" presId="urn:microsoft.com/office/officeart/2005/8/layout/hierarchy2"/>
    <dgm:cxn modelId="{18F5DA2B-5BD8-4A58-AEF2-7CE7D2D77A42}" type="presParOf" srcId="{93631A64-C8E7-4195-A86C-BC03D415952A}" destId="{43BE8866-F356-4B99-8129-E9DABB157EFA}" srcOrd="1" destOrd="0" presId="urn:microsoft.com/office/officeart/2005/8/layout/hierarchy2"/>
    <dgm:cxn modelId="{163655B7-C15C-4FD5-A419-76D5CEE8EACB}" type="presParOf" srcId="{68312BE8-ABC2-4B2A-AC46-32C88F139C62}" destId="{8A6311E7-390D-46CB-AF7A-480E2C409B0F}" srcOrd="14" destOrd="0" presId="urn:microsoft.com/office/officeart/2005/8/layout/hierarchy2"/>
    <dgm:cxn modelId="{14DF3E3C-3535-440F-80EA-738C07074D8C}" type="presParOf" srcId="{8A6311E7-390D-46CB-AF7A-480E2C409B0F}" destId="{2C8568E7-E3D1-4233-B877-219A1F37D026}" srcOrd="0" destOrd="0" presId="urn:microsoft.com/office/officeart/2005/8/layout/hierarchy2"/>
    <dgm:cxn modelId="{58DDCDA8-6E13-4DF2-B515-09C8E445CFB1}" type="presParOf" srcId="{68312BE8-ABC2-4B2A-AC46-32C88F139C62}" destId="{E2DB2CCA-88C1-4F6A-B313-605F451D1E17}" srcOrd="15" destOrd="0" presId="urn:microsoft.com/office/officeart/2005/8/layout/hierarchy2"/>
    <dgm:cxn modelId="{A916CEA0-A2F9-4206-8FF1-049ED862FD21}" type="presParOf" srcId="{E2DB2CCA-88C1-4F6A-B313-605F451D1E17}" destId="{70E31A0C-831B-48A4-80BA-D0B71DFA9AE9}" srcOrd="0" destOrd="0" presId="urn:microsoft.com/office/officeart/2005/8/layout/hierarchy2"/>
    <dgm:cxn modelId="{5A465FDC-A0AA-46D3-9DDE-5741258F4643}" type="presParOf" srcId="{E2DB2CCA-88C1-4F6A-B313-605F451D1E17}" destId="{3267DB8B-6682-4DD7-A9AC-6E9BB3C53B69}" srcOrd="1" destOrd="0" presId="urn:microsoft.com/office/officeart/2005/8/layout/hierarchy2"/>
    <dgm:cxn modelId="{76C3F995-E894-47CB-9F08-4F2807FB68BC}" type="presParOf" srcId="{68312BE8-ABC2-4B2A-AC46-32C88F139C62}" destId="{C6D8244F-A3F5-4DA7-930D-26E1AD6F00E7}" srcOrd="16" destOrd="0" presId="urn:microsoft.com/office/officeart/2005/8/layout/hierarchy2"/>
    <dgm:cxn modelId="{AA381114-919F-4966-B065-D8BA6015C9DF}" type="presParOf" srcId="{C6D8244F-A3F5-4DA7-930D-26E1AD6F00E7}" destId="{0827C0F2-60F8-4C38-B16E-0CE1E53E720B}" srcOrd="0" destOrd="0" presId="urn:microsoft.com/office/officeart/2005/8/layout/hierarchy2"/>
    <dgm:cxn modelId="{5977AD10-1024-4860-AC10-D59E35F41F54}" type="presParOf" srcId="{68312BE8-ABC2-4B2A-AC46-32C88F139C62}" destId="{B1598934-4503-4422-AFA3-7DAB6A993EBE}" srcOrd="17" destOrd="0" presId="urn:microsoft.com/office/officeart/2005/8/layout/hierarchy2"/>
    <dgm:cxn modelId="{89D47C5B-C438-4A0C-B9E5-DD99194A08FC}" type="presParOf" srcId="{B1598934-4503-4422-AFA3-7DAB6A993EBE}" destId="{BE974FF2-293C-4D4F-81DB-AE1AC1B6DB3A}" srcOrd="0" destOrd="0" presId="urn:microsoft.com/office/officeart/2005/8/layout/hierarchy2"/>
    <dgm:cxn modelId="{EB5D0BEB-345E-461B-91B4-05C87663B258}" type="presParOf" srcId="{B1598934-4503-4422-AFA3-7DAB6A993EBE}" destId="{71B06866-2E22-420A-9203-BEC1BC431979}" srcOrd="1" destOrd="0" presId="urn:microsoft.com/office/officeart/2005/8/layout/hierarchy2"/>
    <dgm:cxn modelId="{3B82023C-FFB7-4AAA-BEBB-6FF17F1618CF}" type="presParOf" srcId="{68312BE8-ABC2-4B2A-AC46-32C88F139C62}" destId="{1FF7E189-9B21-4ABF-A6A3-F71987BEE67A}" srcOrd="18" destOrd="0" presId="urn:microsoft.com/office/officeart/2005/8/layout/hierarchy2"/>
    <dgm:cxn modelId="{4E4EBD14-7D76-44D2-BE8B-13A420214403}" type="presParOf" srcId="{1FF7E189-9B21-4ABF-A6A3-F71987BEE67A}" destId="{A5DEBF7F-A370-4B36-8325-7E8E591B32C0}" srcOrd="0" destOrd="0" presId="urn:microsoft.com/office/officeart/2005/8/layout/hierarchy2"/>
    <dgm:cxn modelId="{B2099DFD-290D-493F-BFD2-3E65ED18E04E}" type="presParOf" srcId="{68312BE8-ABC2-4B2A-AC46-32C88F139C62}" destId="{F20AE47F-DE26-4B55-B3EB-29C7D6C8E744}" srcOrd="19" destOrd="0" presId="urn:microsoft.com/office/officeart/2005/8/layout/hierarchy2"/>
    <dgm:cxn modelId="{F8E1A4A5-B0DC-4097-A9C2-593888944E25}" type="presParOf" srcId="{F20AE47F-DE26-4B55-B3EB-29C7D6C8E744}" destId="{A098F802-4BE6-46BA-A772-096C84E82593}" srcOrd="0" destOrd="0" presId="urn:microsoft.com/office/officeart/2005/8/layout/hierarchy2"/>
    <dgm:cxn modelId="{20BAAC94-3F3B-4D3F-A4F8-CB323534C869}" type="presParOf" srcId="{F20AE47F-DE26-4B55-B3EB-29C7D6C8E744}" destId="{498E8FB7-7B12-4C21-BC23-F7C3FE0A9317}" srcOrd="1" destOrd="0" presId="urn:microsoft.com/office/officeart/2005/8/layout/hierarchy2"/>
    <dgm:cxn modelId="{94C75B96-91A6-4B75-B983-1216E914D6C6}" type="presParOf" srcId="{2143DF0E-E089-4FCA-8AE7-0129055EE1AD}" destId="{49AC4663-1ED4-45E6-B1C9-F8C295BE2119}" srcOrd="2" destOrd="0" presId="urn:microsoft.com/office/officeart/2005/8/layout/hierarchy2"/>
    <dgm:cxn modelId="{143121E0-94E4-40DC-9B11-F4C329B3F470}" type="presParOf" srcId="{49AC4663-1ED4-45E6-B1C9-F8C295BE2119}" destId="{129FD52C-21B2-4365-A2DC-86D457DBCCD2}" srcOrd="0" destOrd="0" presId="urn:microsoft.com/office/officeart/2005/8/layout/hierarchy2"/>
    <dgm:cxn modelId="{0982D631-FE71-4AF7-A8B9-8F15DA98D4F2}" type="presParOf" srcId="{2143DF0E-E089-4FCA-8AE7-0129055EE1AD}" destId="{D27536AF-CBCC-460E-820F-5E6D048B8021}" srcOrd="3" destOrd="0" presId="urn:microsoft.com/office/officeart/2005/8/layout/hierarchy2"/>
    <dgm:cxn modelId="{07CBD04B-A554-4B3A-A8E7-C942EE86429E}" type="presParOf" srcId="{D27536AF-CBCC-460E-820F-5E6D048B8021}" destId="{49BDDAB6-FE31-417F-BA3E-BB93BC917990}" srcOrd="0" destOrd="0" presId="urn:microsoft.com/office/officeart/2005/8/layout/hierarchy2"/>
    <dgm:cxn modelId="{F421FADC-6716-45C2-8894-B2A9CE17BE1C}" type="presParOf" srcId="{D27536AF-CBCC-460E-820F-5E6D048B8021}" destId="{56674FDA-EDE8-45AB-8019-68561E96A1BC}" srcOrd="1" destOrd="0" presId="urn:microsoft.com/office/officeart/2005/8/layout/hierarchy2"/>
    <dgm:cxn modelId="{414C2A13-9C18-4506-9867-D9B6C05CE674}" type="presParOf" srcId="{56674FDA-EDE8-45AB-8019-68561E96A1BC}" destId="{DC6B3034-3DB9-4752-A53F-6EC91DF51D5E}" srcOrd="0" destOrd="0" presId="urn:microsoft.com/office/officeart/2005/8/layout/hierarchy2"/>
    <dgm:cxn modelId="{7656C3C7-4A97-49D6-81CE-A2D6997B9CC8}" type="presParOf" srcId="{DC6B3034-3DB9-4752-A53F-6EC91DF51D5E}" destId="{B105BDCB-0D08-4E40-935B-227B8A48F510}" srcOrd="0" destOrd="0" presId="urn:microsoft.com/office/officeart/2005/8/layout/hierarchy2"/>
    <dgm:cxn modelId="{A85C9E29-6AA1-4637-9781-22F7E6C7286D}" type="presParOf" srcId="{56674FDA-EDE8-45AB-8019-68561E96A1BC}" destId="{5B1A2A97-9867-4966-BEC5-76B72C945113}" srcOrd="1" destOrd="0" presId="urn:microsoft.com/office/officeart/2005/8/layout/hierarchy2"/>
    <dgm:cxn modelId="{E0E6CB9E-FF54-44B8-B801-D89814F0A29F}" type="presParOf" srcId="{5B1A2A97-9867-4966-BEC5-76B72C945113}" destId="{119A6678-75C9-45B3-A8D6-6D964320CAB9}" srcOrd="0" destOrd="0" presId="urn:microsoft.com/office/officeart/2005/8/layout/hierarchy2"/>
    <dgm:cxn modelId="{BD21FE01-EDAB-4F9D-8A6F-C75523AB5369}" type="presParOf" srcId="{5B1A2A97-9867-4966-BEC5-76B72C945113}" destId="{1B9D6628-1542-4119-9F51-1EACD069FD5D}" srcOrd="1" destOrd="0" presId="urn:microsoft.com/office/officeart/2005/8/layout/hierarchy2"/>
    <dgm:cxn modelId="{65644D01-DFA5-409A-8001-151BC78C5D12}" type="presParOf" srcId="{56674FDA-EDE8-45AB-8019-68561E96A1BC}" destId="{BA25E52C-DEBC-4193-8537-21C5854016B3}" srcOrd="2" destOrd="0" presId="urn:microsoft.com/office/officeart/2005/8/layout/hierarchy2"/>
    <dgm:cxn modelId="{A7DB4669-BFA2-4577-A6D5-20BA975FA6E9}" type="presParOf" srcId="{BA25E52C-DEBC-4193-8537-21C5854016B3}" destId="{B110ABB8-26C2-4167-B1C5-C3E277FE11A4}" srcOrd="0" destOrd="0" presId="urn:microsoft.com/office/officeart/2005/8/layout/hierarchy2"/>
    <dgm:cxn modelId="{79F3BD30-85D8-406B-89E5-5B0361277B76}" type="presParOf" srcId="{56674FDA-EDE8-45AB-8019-68561E96A1BC}" destId="{C3EE2604-971E-459F-A11F-ACB7955A3E81}" srcOrd="3" destOrd="0" presId="urn:microsoft.com/office/officeart/2005/8/layout/hierarchy2"/>
    <dgm:cxn modelId="{F3DEF7E8-6395-45C9-B52D-8B4AB0C5E7BA}" type="presParOf" srcId="{C3EE2604-971E-459F-A11F-ACB7955A3E81}" destId="{D79A8595-19E1-4E6A-B23F-B5FA0560FC2D}" srcOrd="0" destOrd="0" presId="urn:microsoft.com/office/officeart/2005/8/layout/hierarchy2"/>
    <dgm:cxn modelId="{04354C6F-7271-45C4-AA48-DD46F908B0CA}" type="presParOf" srcId="{C3EE2604-971E-459F-A11F-ACB7955A3E81}" destId="{42F7D999-357A-4D67-BC3A-193523599695}" srcOrd="1" destOrd="0" presId="urn:microsoft.com/office/officeart/2005/8/layout/hierarchy2"/>
    <dgm:cxn modelId="{3F8F4C1C-6357-4EFF-A6DE-09FA9021D308}" type="presParOf" srcId="{56674FDA-EDE8-45AB-8019-68561E96A1BC}" destId="{21A734EB-07B9-4C6C-B7D2-42CE9DFADA54}" srcOrd="4" destOrd="0" presId="urn:microsoft.com/office/officeart/2005/8/layout/hierarchy2"/>
    <dgm:cxn modelId="{C52C638B-655D-44A7-9D36-D7553CE692FC}" type="presParOf" srcId="{21A734EB-07B9-4C6C-B7D2-42CE9DFADA54}" destId="{A202761D-93FB-46AA-8DD3-4E7B17EC4A72}" srcOrd="0" destOrd="0" presId="urn:microsoft.com/office/officeart/2005/8/layout/hierarchy2"/>
    <dgm:cxn modelId="{A0CCA6ED-D233-4A96-A44B-74FB2502C311}" type="presParOf" srcId="{56674FDA-EDE8-45AB-8019-68561E96A1BC}" destId="{3A7ECF49-2A0C-4661-8E36-5478D5A4A9A1}" srcOrd="5" destOrd="0" presId="urn:microsoft.com/office/officeart/2005/8/layout/hierarchy2"/>
    <dgm:cxn modelId="{A95F7063-664E-4EF3-85AA-5D78B110C6A8}" type="presParOf" srcId="{3A7ECF49-2A0C-4661-8E36-5478D5A4A9A1}" destId="{116097B5-ED33-4060-883A-A96C80322289}" srcOrd="0" destOrd="0" presId="urn:microsoft.com/office/officeart/2005/8/layout/hierarchy2"/>
    <dgm:cxn modelId="{456A95B6-15F1-4094-B6F3-32030F40A40E}" type="presParOf" srcId="{3A7ECF49-2A0C-4661-8E36-5478D5A4A9A1}" destId="{F4AFD8D8-8D40-4A53-A5AD-B16588E3333D}" srcOrd="1" destOrd="0" presId="urn:microsoft.com/office/officeart/2005/8/layout/hierarchy2"/>
    <dgm:cxn modelId="{3F0E7DFA-CC5E-4BEC-8239-5B29A427E1ED}" type="presParOf" srcId="{56674FDA-EDE8-45AB-8019-68561E96A1BC}" destId="{8C81A08A-4E91-4B45-BCD2-FBF97F6BCEE4}" srcOrd="6" destOrd="0" presId="urn:microsoft.com/office/officeart/2005/8/layout/hierarchy2"/>
    <dgm:cxn modelId="{B21F553C-243C-48A8-B278-456DB925E87A}" type="presParOf" srcId="{8C81A08A-4E91-4B45-BCD2-FBF97F6BCEE4}" destId="{1CC6C8E7-DC8C-42A1-92C4-0E1929BB6E8E}" srcOrd="0" destOrd="0" presId="urn:microsoft.com/office/officeart/2005/8/layout/hierarchy2"/>
    <dgm:cxn modelId="{6DCBA270-EDC3-4233-9F2B-BBFBB33EF36D}" type="presParOf" srcId="{56674FDA-EDE8-45AB-8019-68561E96A1BC}" destId="{17482390-9456-4CA0-8784-91341F7CE505}" srcOrd="7" destOrd="0" presId="urn:microsoft.com/office/officeart/2005/8/layout/hierarchy2"/>
    <dgm:cxn modelId="{BD173C28-8CBE-4B90-B78D-2E4E589C5206}" type="presParOf" srcId="{17482390-9456-4CA0-8784-91341F7CE505}" destId="{7653BE8A-05F2-4852-B998-1CBADEF43C23}" srcOrd="0" destOrd="0" presId="urn:microsoft.com/office/officeart/2005/8/layout/hierarchy2"/>
    <dgm:cxn modelId="{44517FE6-A328-4969-87F9-865103687FD1}" type="presParOf" srcId="{17482390-9456-4CA0-8784-91341F7CE505}" destId="{17044EF8-705F-4A5F-AB6C-E2E69E97B51D}" srcOrd="1" destOrd="0" presId="urn:microsoft.com/office/officeart/2005/8/layout/hierarchy2"/>
    <dgm:cxn modelId="{ED7033B2-E22F-4C35-88FD-2A13329FB256}" type="presParOf" srcId="{2143DF0E-E089-4FCA-8AE7-0129055EE1AD}" destId="{80768B3C-4ED4-409A-B5A6-80A00333369F}" srcOrd="4" destOrd="0" presId="urn:microsoft.com/office/officeart/2005/8/layout/hierarchy2"/>
    <dgm:cxn modelId="{3780E77F-4663-47B4-9A17-86C51221B4EE}" type="presParOf" srcId="{80768B3C-4ED4-409A-B5A6-80A00333369F}" destId="{3C0C4FC1-EAC7-4A85-81D0-F27413A9D627}" srcOrd="0" destOrd="0" presId="urn:microsoft.com/office/officeart/2005/8/layout/hierarchy2"/>
    <dgm:cxn modelId="{AFFC9435-F575-4961-A1FB-4CE5D692AA44}" type="presParOf" srcId="{2143DF0E-E089-4FCA-8AE7-0129055EE1AD}" destId="{E8B4750A-12B8-4990-BC99-E66FE70D87E4}" srcOrd="5" destOrd="0" presId="urn:microsoft.com/office/officeart/2005/8/layout/hierarchy2"/>
    <dgm:cxn modelId="{F4D1DD29-95C1-44D5-9FFC-9569CD72562F}" type="presParOf" srcId="{E8B4750A-12B8-4990-BC99-E66FE70D87E4}" destId="{B770D473-E1EF-4DEC-90A2-5C93D80E3040}" srcOrd="0" destOrd="0" presId="urn:microsoft.com/office/officeart/2005/8/layout/hierarchy2"/>
    <dgm:cxn modelId="{83C4A97F-0B7B-4556-B5D3-415A1FAC938D}" type="presParOf" srcId="{E8B4750A-12B8-4990-BC99-E66FE70D87E4}" destId="{1E58AECA-D85F-4BBC-AB54-19EB3E3C59FA}" srcOrd="1" destOrd="0" presId="urn:microsoft.com/office/officeart/2005/8/layout/hierarchy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C0100B2-3E13-4282-80D0-665E29D1909D}" type="doc">
      <dgm:prSet loTypeId="urn:microsoft.com/office/officeart/2005/8/layout/hierarchy2" loCatId="hierarchy" qsTypeId="urn:microsoft.com/office/officeart/2005/8/quickstyle/simple3" qsCatId="simple" csTypeId="urn:microsoft.com/office/officeart/2005/8/colors/colorful5" csCatId="colorful" phldr="1"/>
      <dgm:spPr/>
      <dgm:t>
        <a:bodyPr/>
        <a:lstStyle/>
        <a:p>
          <a:endParaRPr lang="en-US"/>
        </a:p>
      </dgm:t>
    </dgm:pt>
    <dgm:pt modelId="{536FBE82-6384-43E4-ABDE-BBA8846E4655}">
      <dgm:prSet phldrT="[Text]" custT="1"/>
      <dgm:spPr/>
      <dgm:t>
        <a:bodyPr/>
        <a:lstStyle/>
        <a:p>
          <a:r>
            <a:rPr lang="fa-IR" sz="1800" dirty="0" smtClean="0">
              <a:cs typeface="B Titr" pitchFamily="2" charset="-78"/>
            </a:rPr>
            <a:t>سامانه گاز شهری</a:t>
          </a:r>
          <a:endParaRPr lang="en-US" sz="1800" dirty="0">
            <a:cs typeface="B Titr" pitchFamily="2" charset="-78"/>
          </a:endParaRPr>
        </a:p>
      </dgm:t>
    </dgm:pt>
    <dgm:pt modelId="{DD593D51-7C0A-4058-ABF9-F18BE614C579}" type="parTrans" cxnId="{027C1458-8288-4691-A0DF-154346CF7903}">
      <dgm:prSet/>
      <dgm:spPr/>
      <dgm:t>
        <a:bodyPr/>
        <a:lstStyle/>
        <a:p>
          <a:endParaRPr lang="en-US"/>
        </a:p>
      </dgm:t>
    </dgm:pt>
    <dgm:pt modelId="{4ED7BD7D-6A09-478A-8AFE-9BF410E751D6}" type="sibTrans" cxnId="{027C1458-8288-4691-A0DF-154346CF7903}">
      <dgm:prSet/>
      <dgm:spPr/>
      <dgm:t>
        <a:bodyPr/>
        <a:lstStyle/>
        <a:p>
          <a:endParaRPr lang="en-US"/>
        </a:p>
      </dgm:t>
    </dgm:pt>
    <dgm:pt modelId="{9C3B1291-74BD-4762-8175-D9B8FF911664}">
      <dgm:prSet phldrT="[Text]" custT="1"/>
      <dgm:spPr/>
      <dgm:t>
        <a:bodyPr/>
        <a:lstStyle/>
        <a:p>
          <a:r>
            <a:rPr lang="fa-IR" sz="1600" dirty="0" smtClean="0">
              <a:cs typeface="B Titr" pitchFamily="2" charset="-78"/>
            </a:rPr>
            <a:t>تجهیزات داخلی </a:t>
          </a:r>
          <a:endParaRPr lang="en-US" sz="1600" dirty="0">
            <a:cs typeface="B Titr" pitchFamily="2" charset="-78"/>
          </a:endParaRPr>
        </a:p>
      </dgm:t>
    </dgm:pt>
    <dgm:pt modelId="{DBBB35BF-EC98-43AC-8D65-832DF83829C2}" type="parTrans" cxnId="{472E9C85-D222-4B3C-8D6E-FDD51B1416CD}">
      <dgm:prSet/>
      <dgm:spPr/>
      <dgm:t>
        <a:bodyPr/>
        <a:lstStyle/>
        <a:p>
          <a:endParaRPr lang="en-US"/>
        </a:p>
      </dgm:t>
    </dgm:pt>
    <dgm:pt modelId="{DFD53FA1-91FE-4A5E-AA8C-8C7BBAC455C5}" type="sibTrans" cxnId="{472E9C85-D222-4B3C-8D6E-FDD51B1416CD}">
      <dgm:prSet/>
      <dgm:spPr/>
      <dgm:t>
        <a:bodyPr/>
        <a:lstStyle/>
        <a:p>
          <a:endParaRPr lang="en-US"/>
        </a:p>
      </dgm:t>
    </dgm:pt>
    <dgm:pt modelId="{AC6B7ABF-8BC4-49CC-B61C-10ACD50C92CE}">
      <dgm:prSet phldrT="[Text]" custT="1"/>
      <dgm:spPr/>
      <dgm:t>
        <a:bodyPr/>
        <a:lstStyle/>
        <a:p>
          <a:r>
            <a:rPr lang="ar-SA" sz="1600" dirty="0" smtClean="0">
              <a:cs typeface="B Titr" pitchFamily="2" charset="-78"/>
            </a:rPr>
            <a:t>مخزن آب</a:t>
          </a:r>
          <a:endParaRPr lang="en-US" sz="1600" dirty="0">
            <a:cs typeface="B Titr" pitchFamily="2" charset="-78"/>
          </a:endParaRPr>
        </a:p>
      </dgm:t>
    </dgm:pt>
    <dgm:pt modelId="{3F860F05-D66F-46D7-A4B6-6510BB9EF43B}" type="parTrans" cxnId="{6CA243D5-04AD-4A5F-AB19-AA5308D6EA00}">
      <dgm:prSet/>
      <dgm:spPr/>
      <dgm:t>
        <a:bodyPr/>
        <a:lstStyle/>
        <a:p>
          <a:endParaRPr lang="en-US"/>
        </a:p>
      </dgm:t>
    </dgm:pt>
    <dgm:pt modelId="{1261CE49-F306-4D4F-8306-45267684EA92}" type="sibTrans" cxnId="{6CA243D5-04AD-4A5F-AB19-AA5308D6EA00}">
      <dgm:prSet/>
      <dgm:spPr/>
      <dgm:t>
        <a:bodyPr/>
        <a:lstStyle/>
        <a:p>
          <a:endParaRPr lang="en-US"/>
        </a:p>
      </dgm:t>
    </dgm:pt>
    <dgm:pt modelId="{B54D17C0-A2BC-4E02-891C-4575411FE8B1}">
      <dgm:prSet phldrT="[Text]" custT="1"/>
      <dgm:spPr/>
      <dgm:t>
        <a:bodyPr/>
        <a:lstStyle/>
        <a:p>
          <a:r>
            <a:rPr lang="en-US" sz="1600" dirty="0" smtClean="0">
              <a:cs typeface="B Titr" pitchFamily="2" charset="-78"/>
            </a:rPr>
            <a:t>‌</a:t>
          </a:r>
          <a:r>
            <a:rPr lang="ar-SA" sz="1600" dirty="0" smtClean="0">
              <a:cs typeface="B Titr" pitchFamily="2" charset="-78"/>
            </a:rPr>
            <a:t>دیگ بخار</a:t>
          </a:r>
          <a:endParaRPr lang="en-US" sz="1600" dirty="0">
            <a:cs typeface="B Titr" pitchFamily="2" charset="-78"/>
          </a:endParaRPr>
        </a:p>
      </dgm:t>
    </dgm:pt>
    <dgm:pt modelId="{441A1AA8-4569-4657-9507-7D46EBBA2905}" type="parTrans" cxnId="{15F3543D-4348-4EA8-93F3-A589E8722815}">
      <dgm:prSet/>
      <dgm:spPr/>
      <dgm:t>
        <a:bodyPr/>
        <a:lstStyle/>
        <a:p>
          <a:endParaRPr lang="en-US"/>
        </a:p>
      </dgm:t>
    </dgm:pt>
    <dgm:pt modelId="{6D47A9C0-A664-4E53-955E-58B70896E51D}" type="sibTrans" cxnId="{15F3543D-4348-4EA8-93F3-A589E8722815}">
      <dgm:prSet/>
      <dgm:spPr/>
      <dgm:t>
        <a:bodyPr/>
        <a:lstStyle/>
        <a:p>
          <a:endParaRPr lang="en-US"/>
        </a:p>
      </dgm:t>
    </dgm:pt>
    <dgm:pt modelId="{874748D1-8ED3-4360-9663-90CFA32FDFA6}">
      <dgm:prSet phldrT="[Text]" custT="1"/>
      <dgm:spPr/>
      <dgm:t>
        <a:bodyPr/>
        <a:lstStyle/>
        <a:p>
          <a:r>
            <a:rPr lang="ar-SA" sz="1600" dirty="0" smtClean="0">
              <a:cs typeface="B Titr" pitchFamily="2" charset="-78"/>
            </a:rPr>
            <a:t>تاسیسات خارجی </a:t>
          </a:r>
          <a:endParaRPr lang="en-US" sz="1600" dirty="0">
            <a:cs typeface="B Titr" pitchFamily="2" charset="-78"/>
          </a:endParaRPr>
        </a:p>
      </dgm:t>
    </dgm:pt>
    <dgm:pt modelId="{8A4746BE-D1C6-42A1-93F2-37433C41D323}" type="parTrans" cxnId="{EF81294E-7077-4D65-AF46-6E089F968B9E}">
      <dgm:prSet/>
      <dgm:spPr/>
      <dgm:t>
        <a:bodyPr/>
        <a:lstStyle/>
        <a:p>
          <a:endParaRPr lang="en-US"/>
        </a:p>
      </dgm:t>
    </dgm:pt>
    <dgm:pt modelId="{DE4022DF-6A9D-437C-851F-C3057671A7F9}" type="sibTrans" cxnId="{EF81294E-7077-4D65-AF46-6E089F968B9E}">
      <dgm:prSet/>
      <dgm:spPr/>
      <dgm:t>
        <a:bodyPr/>
        <a:lstStyle/>
        <a:p>
          <a:endParaRPr lang="en-US"/>
        </a:p>
      </dgm:t>
    </dgm:pt>
    <dgm:pt modelId="{AA015812-2D0F-4B34-81F1-AAC122F6F5E1}">
      <dgm:prSet phldrT="[Text]" custT="1"/>
      <dgm:spPr/>
      <dgm:t>
        <a:bodyPr/>
        <a:lstStyle/>
        <a:p>
          <a:r>
            <a:rPr lang="ar-SA" sz="1600" dirty="0" smtClean="0">
              <a:cs typeface="B Titr" pitchFamily="2" charset="-78"/>
            </a:rPr>
            <a:t>تجهیزات پالایشگاه </a:t>
          </a:r>
          <a:endParaRPr lang="en-US" sz="1600" dirty="0">
            <a:cs typeface="B Titr" pitchFamily="2" charset="-78"/>
          </a:endParaRPr>
        </a:p>
      </dgm:t>
    </dgm:pt>
    <dgm:pt modelId="{A444F2B4-F16A-45F1-ACF1-485AD3D8922B}" type="parTrans" cxnId="{86C1F9B0-D9D8-4DA9-9B13-57350E8FEEF0}">
      <dgm:prSet/>
      <dgm:spPr/>
      <dgm:t>
        <a:bodyPr/>
        <a:lstStyle/>
        <a:p>
          <a:endParaRPr lang="en-US"/>
        </a:p>
      </dgm:t>
    </dgm:pt>
    <dgm:pt modelId="{32F07758-31E0-4E4A-A78C-DA756788650A}" type="sibTrans" cxnId="{86C1F9B0-D9D8-4DA9-9B13-57350E8FEEF0}">
      <dgm:prSet/>
      <dgm:spPr/>
      <dgm:t>
        <a:bodyPr/>
        <a:lstStyle/>
        <a:p>
          <a:endParaRPr lang="en-US"/>
        </a:p>
      </dgm:t>
    </dgm:pt>
    <dgm:pt modelId="{DD034108-5F7F-4CED-9DE5-BC30665A961F}">
      <dgm:prSet custT="1"/>
      <dgm:spPr/>
      <dgm:t>
        <a:bodyPr/>
        <a:lstStyle/>
        <a:p>
          <a:r>
            <a:rPr lang="ar-SA" sz="1600" dirty="0" smtClean="0">
              <a:cs typeface="B Titr" pitchFamily="2" charset="-78"/>
            </a:rPr>
            <a:t>برج خنک کننده</a:t>
          </a:r>
          <a:endParaRPr lang="en-US" sz="1600" dirty="0">
            <a:cs typeface="B Titr" pitchFamily="2" charset="-78"/>
          </a:endParaRPr>
        </a:p>
      </dgm:t>
    </dgm:pt>
    <dgm:pt modelId="{3E51FD75-2DD8-4F2B-A6C7-D5A318CCC32A}" type="sibTrans" cxnId="{AE0C7DEC-9FC5-4F7F-B3DD-BA153F416289}">
      <dgm:prSet/>
      <dgm:spPr/>
      <dgm:t>
        <a:bodyPr/>
        <a:lstStyle/>
        <a:p>
          <a:endParaRPr lang="en-US"/>
        </a:p>
      </dgm:t>
    </dgm:pt>
    <dgm:pt modelId="{5CB6C2E2-A790-4243-83D9-C4B9057541CF}" type="parTrans" cxnId="{AE0C7DEC-9FC5-4F7F-B3DD-BA153F416289}">
      <dgm:prSet/>
      <dgm:spPr/>
      <dgm:t>
        <a:bodyPr/>
        <a:lstStyle/>
        <a:p>
          <a:endParaRPr lang="en-US"/>
        </a:p>
      </dgm:t>
    </dgm:pt>
    <dgm:pt modelId="{5FC448EF-8B29-4AF3-A081-76692DFAD9B9}">
      <dgm:prSet custT="1"/>
      <dgm:spPr/>
      <dgm:t>
        <a:bodyPr/>
        <a:lstStyle/>
        <a:p>
          <a:r>
            <a:rPr lang="ar-SA" sz="1600" dirty="0" smtClean="0">
              <a:cs typeface="B Titr" pitchFamily="2" charset="-78"/>
            </a:rPr>
            <a:t>دستگاه تهویه</a:t>
          </a:r>
          <a:endParaRPr lang="en-US" sz="1600" dirty="0">
            <a:cs typeface="B Titr" pitchFamily="2" charset="-78"/>
          </a:endParaRPr>
        </a:p>
      </dgm:t>
    </dgm:pt>
    <dgm:pt modelId="{09728E18-2C00-406E-BE7C-B3998A075D1A}" type="parTrans" cxnId="{26A3F743-8C40-4081-B6FC-B0DC4323F025}">
      <dgm:prSet/>
      <dgm:spPr/>
      <dgm:t>
        <a:bodyPr/>
        <a:lstStyle/>
        <a:p>
          <a:endParaRPr lang="en-US"/>
        </a:p>
      </dgm:t>
    </dgm:pt>
    <dgm:pt modelId="{C8C3C1D8-657F-46B6-A89B-BA4AFFDCF1CF}" type="sibTrans" cxnId="{26A3F743-8C40-4081-B6FC-B0DC4323F025}">
      <dgm:prSet/>
      <dgm:spPr/>
      <dgm:t>
        <a:bodyPr/>
        <a:lstStyle/>
        <a:p>
          <a:endParaRPr lang="en-US"/>
        </a:p>
      </dgm:t>
    </dgm:pt>
    <dgm:pt modelId="{C43CF7C3-90C0-4999-B81F-A68112E7F520}">
      <dgm:prSet custT="1"/>
      <dgm:spPr/>
      <dgm:t>
        <a:bodyPr/>
        <a:lstStyle/>
        <a:p>
          <a:r>
            <a:rPr lang="ar-SA" sz="1600" dirty="0" smtClean="0">
              <a:cs typeface="B Titr" pitchFamily="2" charset="-78"/>
            </a:rPr>
            <a:t>ژنراتور برق</a:t>
          </a:r>
          <a:endParaRPr lang="en-US" sz="1600" dirty="0">
            <a:cs typeface="B Titr" pitchFamily="2" charset="-78"/>
          </a:endParaRPr>
        </a:p>
      </dgm:t>
    </dgm:pt>
    <dgm:pt modelId="{BDD068A0-2B00-4295-B14E-8B4998EFC9BC}" type="parTrans" cxnId="{CF8CC739-4477-4A8C-8392-0AAB757188D1}">
      <dgm:prSet/>
      <dgm:spPr/>
      <dgm:t>
        <a:bodyPr/>
        <a:lstStyle/>
        <a:p>
          <a:endParaRPr lang="en-US"/>
        </a:p>
      </dgm:t>
    </dgm:pt>
    <dgm:pt modelId="{724190B2-0B89-46C6-8B87-9CA98181FB3B}" type="sibTrans" cxnId="{CF8CC739-4477-4A8C-8392-0AAB757188D1}">
      <dgm:prSet/>
      <dgm:spPr/>
      <dgm:t>
        <a:bodyPr/>
        <a:lstStyle/>
        <a:p>
          <a:endParaRPr lang="en-US"/>
        </a:p>
      </dgm:t>
    </dgm:pt>
    <dgm:pt modelId="{FFBF2ED6-AB34-4ECC-9CD4-58DB93661D19}">
      <dgm:prSet custT="1"/>
      <dgm:spPr/>
      <dgm:t>
        <a:bodyPr/>
        <a:lstStyle/>
        <a:p>
          <a:r>
            <a:rPr lang="ar-SA" sz="1600" dirty="0" smtClean="0">
              <a:cs typeface="B Titr" pitchFamily="2" charset="-78"/>
            </a:rPr>
            <a:t>باطری</a:t>
          </a:r>
          <a:endParaRPr lang="en-US" sz="1600" dirty="0">
            <a:cs typeface="B Titr" pitchFamily="2" charset="-78"/>
          </a:endParaRPr>
        </a:p>
      </dgm:t>
    </dgm:pt>
    <dgm:pt modelId="{5EE4954A-31C6-47CE-A367-727EAFBE973B}" type="parTrans" cxnId="{B2C03D14-F957-41C7-B639-7456C557E68E}">
      <dgm:prSet/>
      <dgm:spPr/>
      <dgm:t>
        <a:bodyPr/>
        <a:lstStyle/>
        <a:p>
          <a:endParaRPr lang="en-US"/>
        </a:p>
      </dgm:t>
    </dgm:pt>
    <dgm:pt modelId="{736A4CC8-C7E0-4F82-8745-36A8BD094570}" type="sibTrans" cxnId="{B2C03D14-F957-41C7-B639-7456C557E68E}">
      <dgm:prSet/>
      <dgm:spPr/>
      <dgm:t>
        <a:bodyPr/>
        <a:lstStyle/>
        <a:p>
          <a:endParaRPr lang="en-US"/>
        </a:p>
      </dgm:t>
    </dgm:pt>
    <dgm:pt modelId="{E2AD9C71-5046-454F-B263-D874C00CF8F1}">
      <dgm:prSet custT="1"/>
      <dgm:spPr/>
      <dgm:t>
        <a:bodyPr/>
        <a:lstStyle/>
        <a:p>
          <a:r>
            <a:rPr lang="ar-SA" sz="1600" dirty="0" smtClean="0">
              <a:cs typeface="B Titr" pitchFamily="2" charset="-78"/>
            </a:rPr>
            <a:t>تابلوی برق</a:t>
          </a:r>
          <a:endParaRPr lang="en-US" sz="1600" dirty="0">
            <a:cs typeface="B Titr" pitchFamily="2" charset="-78"/>
          </a:endParaRPr>
        </a:p>
      </dgm:t>
    </dgm:pt>
    <dgm:pt modelId="{72C154B4-0775-4E1C-A8E9-BEBC9137CA38}" type="parTrans" cxnId="{0B2FA38C-FD82-4D49-BAA1-83ACDE22AC8B}">
      <dgm:prSet/>
      <dgm:spPr/>
      <dgm:t>
        <a:bodyPr/>
        <a:lstStyle/>
        <a:p>
          <a:endParaRPr lang="en-US"/>
        </a:p>
      </dgm:t>
    </dgm:pt>
    <dgm:pt modelId="{CFA5CF0A-AB5D-4E7F-8E93-ED4674F15AE0}" type="sibTrans" cxnId="{0B2FA38C-FD82-4D49-BAA1-83ACDE22AC8B}">
      <dgm:prSet/>
      <dgm:spPr/>
      <dgm:t>
        <a:bodyPr/>
        <a:lstStyle/>
        <a:p>
          <a:endParaRPr lang="en-US"/>
        </a:p>
      </dgm:t>
    </dgm:pt>
    <dgm:pt modelId="{D215099A-DF6E-4D16-B015-5564C884AD41}">
      <dgm:prSet custT="1"/>
      <dgm:spPr/>
      <dgm:t>
        <a:bodyPr/>
        <a:lstStyle/>
        <a:p>
          <a:r>
            <a:rPr lang="ar-SA" sz="1600" dirty="0" smtClean="0">
              <a:cs typeface="B Titr" pitchFamily="2" charset="-78"/>
            </a:rPr>
            <a:t>تابلوی کنترل</a:t>
          </a:r>
          <a:endParaRPr lang="en-US" sz="1600" dirty="0">
            <a:cs typeface="B Titr" pitchFamily="2" charset="-78"/>
          </a:endParaRPr>
        </a:p>
      </dgm:t>
    </dgm:pt>
    <dgm:pt modelId="{960F31B4-C739-4E67-8A75-86585A2EE244}" type="parTrans" cxnId="{EB41C34F-0906-41EC-924C-D2BD22688D1B}">
      <dgm:prSet/>
      <dgm:spPr/>
      <dgm:t>
        <a:bodyPr/>
        <a:lstStyle/>
        <a:p>
          <a:endParaRPr lang="en-US"/>
        </a:p>
      </dgm:t>
    </dgm:pt>
    <dgm:pt modelId="{4A3FB0B2-387A-40EC-9B2A-4AD7DFDB7A9C}" type="sibTrans" cxnId="{EB41C34F-0906-41EC-924C-D2BD22688D1B}">
      <dgm:prSet/>
      <dgm:spPr/>
      <dgm:t>
        <a:bodyPr/>
        <a:lstStyle/>
        <a:p>
          <a:endParaRPr lang="en-US"/>
        </a:p>
      </dgm:t>
    </dgm:pt>
    <dgm:pt modelId="{4B06F8D7-AA5B-4812-9B57-7D5391B2927D}">
      <dgm:prSet custT="1"/>
      <dgm:spPr/>
      <dgm:t>
        <a:bodyPr/>
        <a:lstStyle/>
        <a:p>
          <a:r>
            <a:rPr lang="ar-SA" sz="1600" dirty="0" smtClean="0">
              <a:cs typeface="B Titr" pitchFamily="2" charset="-78"/>
            </a:rPr>
            <a:t>پانل ها</a:t>
          </a:r>
          <a:endParaRPr lang="en-US" sz="1600" dirty="0">
            <a:cs typeface="B Titr" pitchFamily="2" charset="-78"/>
          </a:endParaRPr>
        </a:p>
      </dgm:t>
    </dgm:pt>
    <dgm:pt modelId="{784940E9-E25D-4A43-AE96-F74CCC2F5CFB}" type="parTrans" cxnId="{83658A61-C254-4771-860C-CD891E7CCAC4}">
      <dgm:prSet/>
      <dgm:spPr/>
      <dgm:t>
        <a:bodyPr/>
        <a:lstStyle/>
        <a:p>
          <a:endParaRPr lang="en-US"/>
        </a:p>
      </dgm:t>
    </dgm:pt>
    <dgm:pt modelId="{5AACE322-CF20-494B-8F04-A93E5D5C3F74}" type="sibTrans" cxnId="{83658A61-C254-4771-860C-CD891E7CCAC4}">
      <dgm:prSet/>
      <dgm:spPr/>
      <dgm:t>
        <a:bodyPr/>
        <a:lstStyle/>
        <a:p>
          <a:endParaRPr lang="en-US"/>
        </a:p>
      </dgm:t>
    </dgm:pt>
    <dgm:pt modelId="{C5C95BFA-F1EB-4EAD-95E4-0471B41B1BE5}">
      <dgm:prSet custT="1"/>
      <dgm:spPr/>
      <dgm:t>
        <a:bodyPr/>
        <a:lstStyle/>
        <a:p>
          <a:r>
            <a:rPr lang="ar-SA" sz="1600" dirty="0" smtClean="0">
              <a:cs typeface="B Titr" pitchFamily="2" charset="-78"/>
            </a:rPr>
            <a:t>مانیتورها</a:t>
          </a:r>
          <a:endParaRPr lang="en-US" sz="1600" dirty="0">
            <a:cs typeface="B Titr" pitchFamily="2" charset="-78"/>
          </a:endParaRPr>
        </a:p>
      </dgm:t>
    </dgm:pt>
    <dgm:pt modelId="{0D0B1622-E7FE-41AC-BA9A-F1F4B854EA48}" type="parTrans" cxnId="{99425BE6-CA86-4DA8-9776-03564DF8B337}">
      <dgm:prSet/>
      <dgm:spPr/>
      <dgm:t>
        <a:bodyPr/>
        <a:lstStyle/>
        <a:p>
          <a:endParaRPr lang="en-US"/>
        </a:p>
      </dgm:t>
    </dgm:pt>
    <dgm:pt modelId="{A9CF4A26-C665-4627-9593-4D6AA946C557}" type="sibTrans" cxnId="{99425BE6-CA86-4DA8-9776-03564DF8B337}">
      <dgm:prSet/>
      <dgm:spPr/>
      <dgm:t>
        <a:bodyPr/>
        <a:lstStyle/>
        <a:p>
          <a:endParaRPr lang="en-US"/>
        </a:p>
      </dgm:t>
    </dgm:pt>
    <dgm:pt modelId="{A85C8D8B-99AF-4726-90A0-DD4747EE3E26}">
      <dgm:prSet custT="1"/>
      <dgm:spPr/>
      <dgm:t>
        <a:bodyPr/>
        <a:lstStyle/>
        <a:p>
          <a:r>
            <a:rPr lang="ar-SA" sz="1600" dirty="0" smtClean="0">
              <a:cs typeface="B Titr" pitchFamily="2" charset="-78"/>
            </a:rPr>
            <a:t>تجهیزات الکتریکی و کنترلی </a:t>
          </a:r>
          <a:endParaRPr lang="en-US" sz="1600" dirty="0">
            <a:cs typeface="B Titr" pitchFamily="2" charset="-78"/>
          </a:endParaRPr>
        </a:p>
      </dgm:t>
    </dgm:pt>
    <dgm:pt modelId="{16697E29-3977-4846-AE1E-49A29B32E35B}" type="parTrans" cxnId="{6874F94A-DAE0-4728-8B2B-C5C01AC01E1B}">
      <dgm:prSet/>
      <dgm:spPr/>
      <dgm:t>
        <a:bodyPr/>
        <a:lstStyle/>
        <a:p>
          <a:endParaRPr lang="en-US"/>
        </a:p>
      </dgm:t>
    </dgm:pt>
    <dgm:pt modelId="{5DF797CA-F63B-4336-B09C-5CCF27F2D885}" type="sibTrans" cxnId="{6874F94A-DAE0-4728-8B2B-C5C01AC01E1B}">
      <dgm:prSet/>
      <dgm:spPr/>
      <dgm:t>
        <a:bodyPr/>
        <a:lstStyle/>
        <a:p>
          <a:endParaRPr lang="en-US"/>
        </a:p>
      </dgm:t>
    </dgm:pt>
    <dgm:pt modelId="{8A7E1A3A-C716-41CC-B19B-98550B493B62}">
      <dgm:prSet custT="1"/>
      <dgm:spPr/>
      <dgm:t>
        <a:bodyPr/>
        <a:lstStyle/>
        <a:p>
          <a:r>
            <a:rPr lang="ar-SA" sz="1600" dirty="0" smtClean="0">
              <a:cs typeface="B Titr" pitchFamily="2" charset="-78"/>
            </a:rPr>
            <a:t>خطوط لوله انتقال و توزیع </a:t>
          </a:r>
          <a:endParaRPr lang="en-US" sz="1600" dirty="0">
            <a:cs typeface="B Titr" pitchFamily="2" charset="-78"/>
          </a:endParaRPr>
        </a:p>
      </dgm:t>
    </dgm:pt>
    <dgm:pt modelId="{46EEB0D9-5079-4660-910F-EBCAEE41D1E1}" type="parTrans" cxnId="{9C5BD78D-647B-4D2D-8A1F-13A4FB1BF209}">
      <dgm:prSet/>
      <dgm:spPr/>
      <dgm:t>
        <a:bodyPr/>
        <a:lstStyle/>
        <a:p>
          <a:endParaRPr lang="en-US"/>
        </a:p>
      </dgm:t>
    </dgm:pt>
    <dgm:pt modelId="{BD779A5F-3C36-49C5-9459-ECF4EA845426}" type="sibTrans" cxnId="{9C5BD78D-647B-4D2D-8A1F-13A4FB1BF209}">
      <dgm:prSet/>
      <dgm:spPr/>
      <dgm:t>
        <a:bodyPr/>
        <a:lstStyle/>
        <a:p>
          <a:endParaRPr lang="en-US"/>
        </a:p>
      </dgm:t>
    </dgm:pt>
    <dgm:pt modelId="{E292B1E4-AF1A-49C6-98CE-9EB7E3E9FB59}" type="pres">
      <dgm:prSet presAssocID="{9C0100B2-3E13-4282-80D0-665E29D1909D}" presName="diagram" presStyleCnt="0">
        <dgm:presLayoutVars>
          <dgm:chPref val="1"/>
          <dgm:dir val="rev"/>
          <dgm:animOne val="branch"/>
          <dgm:animLvl val="lvl"/>
          <dgm:resizeHandles val="exact"/>
        </dgm:presLayoutVars>
      </dgm:prSet>
      <dgm:spPr/>
      <dgm:t>
        <a:bodyPr/>
        <a:lstStyle/>
        <a:p>
          <a:endParaRPr lang="en-US"/>
        </a:p>
      </dgm:t>
    </dgm:pt>
    <dgm:pt modelId="{59727E4F-279E-4952-A176-0C9191416A4C}" type="pres">
      <dgm:prSet presAssocID="{536FBE82-6384-43E4-ABDE-BBA8846E4655}" presName="root1" presStyleCnt="0"/>
      <dgm:spPr/>
      <dgm:t>
        <a:bodyPr/>
        <a:lstStyle/>
        <a:p>
          <a:endParaRPr lang="en-US"/>
        </a:p>
      </dgm:t>
    </dgm:pt>
    <dgm:pt modelId="{392CEBAC-8B40-4EFF-A0A3-95910BDA57A1}" type="pres">
      <dgm:prSet presAssocID="{536FBE82-6384-43E4-ABDE-BBA8846E4655}" presName="LevelOneTextNode" presStyleLbl="node0" presStyleIdx="0" presStyleCnt="1" custScaleX="144885" custScaleY="239133" custLinFactX="100000" custLinFactNeighborX="159536" custLinFactNeighborY="9099">
        <dgm:presLayoutVars>
          <dgm:chPref val="3"/>
        </dgm:presLayoutVars>
      </dgm:prSet>
      <dgm:spPr/>
      <dgm:t>
        <a:bodyPr/>
        <a:lstStyle/>
        <a:p>
          <a:endParaRPr lang="en-US"/>
        </a:p>
      </dgm:t>
    </dgm:pt>
    <dgm:pt modelId="{342CDEA4-27DF-4358-A457-61B5D0CE2580}" type="pres">
      <dgm:prSet presAssocID="{536FBE82-6384-43E4-ABDE-BBA8846E4655}" presName="level2hierChild" presStyleCnt="0"/>
      <dgm:spPr/>
      <dgm:t>
        <a:bodyPr/>
        <a:lstStyle/>
        <a:p>
          <a:endParaRPr lang="en-US"/>
        </a:p>
      </dgm:t>
    </dgm:pt>
    <dgm:pt modelId="{8038874E-6D16-4DE0-B9DD-5C14B58D456E}" type="pres">
      <dgm:prSet presAssocID="{DBBB35BF-EC98-43AC-8D65-832DF83829C2}" presName="conn2-1" presStyleLbl="parChTrans1D2" presStyleIdx="0" presStyleCnt="2"/>
      <dgm:spPr/>
      <dgm:t>
        <a:bodyPr/>
        <a:lstStyle/>
        <a:p>
          <a:endParaRPr lang="en-US"/>
        </a:p>
      </dgm:t>
    </dgm:pt>
    <dgm:pt modelId="{3C1CC3E9-BE60-44AA-8E48-35E75D64FDDE}" type="pres">
      <dgm:prSet presAssocID="{DBBB35BF-EC98-43AC-8D65-832DF83829C2}" presName="connTx" presStyleLbl="parChTrans1D2" presStyleIdx="0" presStyleCnt="2"/>
      <dgm:spPr/>
      <dgm:t>
        <a:bodyPr/>
        <a:lstStyle/>
        <a:p>
          <a:endParaRPr lang="en-US"/>
        </a:p>
      </dgm:t>
    </dgm:pt>
    <dgm:pt modelId="{F56151A2-2B91-42A6-987D-1033C45C6998}" type="pres">
      <dgm:prSet presAssocID="{9C3B1291-74BD-4762-8175-D9B8FF911664}" presName="root2" presStyleCnt="0"/>
      <dgm:spPr/>
      <dgm:t>
        <a:bodyPr/>
        <a:lstStyle/>
        <a:p>
          <a:endParaRPr lang="en-US"/>
        </a:p>
      </dgm:t>
    </dgm:pt>
    <dgm:pt modelId="{AEA5C8B3-0963-48C6-ABBD-351CDC78FF83}" type="pres">
      <dgm:prSet presAssocID="{9C3B1291-74BD-4762-8175-D9B8FF911664}" presName="LevelTwoTextNode" presStyleLbl="node2" presStyleIdx="0" presStyleCnt="2" custScaleX="165072" custLinFactX="34853" custLinFactNeighborX="100000" custLinFactNeighborY="-727">
        <dgm:presLayoutVars>
          <dgm:chPref val="3"/>
        </dgm:presLayoutVars>
      </dgm:prSet>
      <dgm:spPr/>
      <dgm:t>
        <a:bodyPr/>
        <a:lstStyle/>
        <a:p>
          <a:endParaRPr lang="en-US"/>
        </a:p>
      </dgm:t>
    </dgm:pt>
    <dgm:pt modelId="{5E064238-058E-4708-BBD0-CB84A2FB39CE}" type="pres">
      <dgm:prSet presAssocID="{9C3B1291-74BD-4762-8175-D9B8FF911664}" presName="level3hierChild" presStyleCnt="0"/>
      <dgm:spPr/>
      <dgm:t>
        <a:bodyPr/>
        <a:lstStyle/>
        <a:p>
          <a:endParaRPr lang="en-US"/>
        </a:p>
      </dgm:t>
    </dgm:pt>
    <dgm:pt modelId="{2BDBE7FA-1E50-4D14-A91B-F1611465C9CE}" type="pres">
      <dgm:prSet presAssocID="{3F860F05-D66F-46D7-A4B6-6510BB9EF43B}" presName="conn2-1" presStyleLbl="parChTrans1D3" presStyleIdx="0" presStyleCnt="13"/>
      <dgm:spPr/>
      <dgm:t>
        <a:bodyPr/>
        <a:lstStyle/>
        <a:p>
          <a:endParaRPr lang="en-US"/>
        </a:p>
      </dgm:t>
    </dgm:pt>
    <dgm:pt modelId="{524D9BE5-03A4-4E87-AFA4-61DD2A89913A}" type="pres">
      <dgm:prSet presAssocID="{3F860F05-D66F-46D7-A4B6-6510BB9EF43B}" presName="connTx" presStyleLbl="parChTrans1D3" presStyleIdx="0" presStyleCnt="13"/>
      <dgm:spPr/>
      <dgm:t>
        <a:bodyPr/>
        <a:lstStyle/>
        <a:p>
          <a:endParaRPr lang="en-US"/>
        </a:p>
      </dgm:t>
    </dgm:pt>
    <dgm:pt modelId="{450817CB-3D60-4609-B3AB-A441103E8D17}" type="pres">
      <dgm:prSet presAssocID="{AC6B7ABF-8BC4-49CC-B61C-10ACD50C92CE}" presName="root2" presStyleCnt="0"/>
      <dgm:spPr/>
      <dgm:t>
        <a:bodyPr/>
        <a:lstStyle/>
        <a:p>
          <a:endParaRPr lang="en-US"/>
        </a:p>
      </dgm:t>
    </dgm:pt>
    <dgm:pt modelId="{F6BD4C59-4A6F-4BBC-94B7-4265163F25D9}" type="pres">
      <dgm:prSet presAssocID="{AC6B7ABF-8BC4-49CC-B61C-10ACD50C92CE}" presName="LevelTwoTextNode" presStyleLbl="node3" presStyleIdx="0" presStyleCnt="13" custScaleX="125979">
        <dgm:presLayoutVars>
          <dgm:chPref val="3"/>
        </dgm:presLayoutVars>
      </dgm:prSet>
      <dgm:spPr/>
      <dgm:t>
        <a:bodyPr/>
        <a:lstStyle/>
        <a:p>
          <a:endParaRPr lang="en-US"/>
        </a:p>
      </dgm:t>
    </dgm:pt>
    <dgm:pt modelId="{ED5778AC-909F-4943-AB13-E2BCFF30D2E0}" type="pres">
      <dgm:prSet presAssocID="{AC6B7ABF-8BC4-49CC-B61C-10ACD50C92CE}" presName="level3hierChild" presStyleCnt="0"/>
      <dgm:spPr/>
      <dgm:t>
        <a:bodyPr/>
        <a:lstStyle/>
        <a:p>
          <a:endParaRPr lang="en-US"/>
        </a:p>
      </dgm:t>
    </dgm:pt>
    <dgm:pt modelId="{DEAED0B1-289B-42EE-9D3D-C72DCAF5EFC7}" type="pres">
      <dgm:prSet presAssocID="{441A1AA8-4569-4657-9507-7D46EBBA2905}" presName="conn2-1" presStyleLbl="parChTrans1D3" presStyleIdx="1" presStyleCnt="13"/>
      <dgm:spPr/>
      <dgm:t>
        <a:bodyPr/>
        <a:lstStyle/>
        <a:p>
          <a:endParaRPr lang="en-US"/>
        </a:p>
      </dgm:t>
    </dgm:pt>
    <dgm:pt modelId="{D04469CD-C5DD-4854-B376-DC39FF57F6E4}" type="pres">
      <dgm:prSet presAssocID="{441A1AA8-4569-4657-9507-7D46EBBA2905}" presName="connTx" presStyleLbl="parChTrans1D3" presStyleIdx="1" presStyleCnt="13"/>
      <dgm:spPr/>
      <dgm:t>
        <a:bodyPr/>
        <a:lstStyle/>
        <a:p>
          <a:endParaRPr lang="en-US"/>
        </a:p>
      </dgm:t>
    </dgm:pt>
    <dgm:pt modelId="{234EC562-6E71-40E3-A7D4-E910A9CB47C3}" type="pres">
      <dgm:prSet presAssocID="{B54D17C0-A2BC-4E02-891C-4575411FE8B1}" presName="root2" presStyleCnt="0"/>
      <dgm:spPr/>
      <dgm:t>
        <a:bodyPr/>
        <a:lstStyle/>
        <a:p>
          <a:endParaRPr lang="en-US"/>
        </a:p>
      </dgm:t>
    </dgm:pt>
    <dgm:pt modelId="{F8ED3CBE-371E-4B4C-9336-6D3D2E815CB5}" type="pres">
      <dgm:prSet presAssocID="{B54D17C0-A2BC-4E02-891C-4575411FE8B1}" presName="LevelTwoTextNode" presStyleLbl="node3" presStyleIdx="1" presStyleCnt="13">
        <dgm:presLayoutVars>
          <dgm:chPref val="3"/>
        </dgm:presLayoutVars>
      </dgm:prSet>
      <dgm:spPr/>
      <dgm:t>
        <a:bodyPr/>
        <a:lstStyle/>
        <a:p>
          <a:endParaRPr lang="en-US"/>
        </a:p>
      </dgm:t>
    </dgm:pt>
    <dgm:pt modelId="{F0775469-769C-46CC-A6D3-8A58AF2AC706}" type="pres">
      <dgm:prSet presAssocID="{B54D17C0-A2BC-4E02-891C-4575411FE8B1}" presName="level3hierChild" presStyleCnt="0"/>
      <dgm:spPr/>
      <dgm:t>
        <a:bodyPr/>
        <a:lstStyle/>
        <a:p>
          <a:endParaRPr lang="en-US"/>
        </a:p>
      </dgm:t>
    </dgm:pt>
    <dgm:pt modelId="{F1AED7AA-8850-4929-B42E-219CA6D913DC}" type="pres">
      <dgm:prSet presAssocID="{5CB6C2E2-A790-4243-83D9-C4B9057541CF}" presName="conn2-1" presStyleLbl="parChTrans1D3" presStyleIdx="2" presStyleCnt="13"/>
      <dgm:spPr/>
      <dgm:t>
        <a:bodyPr/>
        <a:lstStyle/>
        <a:p>
          <a:endParaRPr lang="en-US"/>
        </a:p>
      </dgm:t>
    </dgm:pt>
    <dgm:pt modelId="{7069A163-9F83-4557-9A08-3843395C55C6}" type="pres">
      <dgm:prSet presAssocID="{5CB6C2E2-A790-4243-83D9-C4B9057541CF}" presName="connTx" presStyleLbl="parChTrans1D3" presStyleIdx="2" presStyleCnt="13"/>
      <dgm:spPr/>
      <dgm:t>
        <a:bodyPr/>
        <a:lstStyle/>
        <a:p>
          <a:endParaRPr lang="en-US"/>
        </a:p>
      </dgm:t>
    </dgm:pt>
    <dgm:pt modelId="{EFEAF2DF-6EC9-46DE-B348-94C7D5C3B448}" type="pres">
      <dgm:prSet presAssocID="{DD034108-5F7F-4CED-9DE5-BC30665A961F}" presName="root2" presStyleCnt="0"/>
      <dgm:spPr/>
      <dgm:t>
        <a:bodyPr/>
        <a:lstStyle/>
        <a:p>
          <a:endParaRPr lang="en-US"/>
        </a:p>
      </dgm:t>
    </dgm:pt>
    <dgm:pt modelId="{9ABDD188-5DBF-4ACF-9B1F-FEB2F1C1EC53}" type="pres">
      <dgm:prSet presAssocID="{DD034108-5F7F-4CED-9DE5-BC30665A961F}" presName="LevelTwoTextNode" presStyleLbl="node3" presStyleIdx="2" presStyleCnt="13" custScaleX="150649">
        <dgm:presLayoutVars>
          <dgm:chPref val="3"/>
        </dgm:presLayoutVars>
      </dgm:prSet>
      <dgm:spPr/>
      <dgm:t>
        <a:bodyPr/>
        <a:lstStyle/>
        <a:p>
          <a:endParaRPr lang="en-US"/>
        </a:p>
      </dgm:t>
    </dgm:pt>
    <dgm:pt modelId="{615AE72D-B567-42CA-907E-1264103108C0}" type="pres">
      <dgm:prSet presAssocID="{DD034108-5F7F-4CED-9DE5-BC30665A961F}" presName="level3hierChild" presStyleCnt="0"/>
      <dgm:spPr/>
      <dgm:t>
        <a:bodyPr/>
        <a:lstStyle/>
        <a:p>
          <a:endParaRPr lang="en-US"/>
        </a:p>
      </dgm:t>
    </dgm:pt>
    <dgm:pt modelId="{941D3A8E-DBFB-4974-9F44-7B972AE28BB5}" type="pres">
      <dgm:prSet presAssocID="{09728E18-2C00-406E-BE7C-B3998A075D1A}" presName="conn2-1" presStyleLbl="parChTrans1D3" presStyleIdx="3" presStyleCnt="13"/>
      <dgm:spPr/>
      <dgm:t>
        <a:bodyPr/>
        <a:lstStyle/>
        <a:p>
          <a:endParaRPr lang="en-US"/>
        </a:p>
      </dgm:t>
    </dgm:pt>
    <dgm:pt modelId="{C6BB4008-EC10-4ED9-BBD6-C5F0C9388B7C}" type="pres">
      <dgm:prSet presAssocID="{09728E18-2C00-406E-BE7C-B3998A075D1A}" presName="connTx" presStyleLbl="parChTrans1D3" presStyleIdx="3" presStyleCnt="13"/>
      <dgm:spPr/>
      <dgm:t>
        <a:bodyPr/>
        <a:lstStyle/>
        <a:p>
          <a:endParaRPr lang="en-US"/>
        </a:p>
      </dgm:t>
    </dgm:pt>
    <dgm:pt modelId="{C00EB5F3-6BC1-4322-B638-D64720B575DF}" type="pres">
      <dgm:prSet presAssocID="{5FC448EF-8B29-4AF3-A081-76692DFAD9B9}" presName="root2" presStyleCnt="0"/>
      <dgm:spPr/>
      <dgm:t>
        <a:bodyPr/>
        <a:lstStyle/>
        <a:p>
          <a:endParaRPr lang="en-US"/>
        </a:p>
      </dgm:t>
    </dgm:pt>
    <dgm:pt modelId="{F26572E7-5022-4BEF-89F2-E6989369D46F}" type="pres">
      <dgm:prSet presAssocID="{5FC448EF-8B29-4AF3-A081-76692DFAD9B9}" presName="LevelTwoTextNode" presStyleLbl="node3" presStyleIdx="3" presStyleCnt="13" custScaleX="157874">
        <dgm:presLayoutVars>
          <dgm:chPref val="3"/>
        </dgm:presLayoutVars>
      </dgm:prSet>
      <dgm:spPr/>
      <dgm:t>
        <a:bodyPr/>
        <a:lstStyle/>
        <a:p>
          <a:endParaRPr lang="en-US"/>
        </a:p>
      </dgm:t>
    </dgm:pt>
    <dgm:pt modelId="{97592548-28C4-47BA-A54A-DD4F0D251D43}" type="pres">
      <dgm:prSet presAssocID="{5FC448EF-8B29-4AF3-A081-76692DFAD9B9}" presName="level3hierChild" presStyleCnt="0"/>
      <dgm:spPr/>
      <dgm:t>
        <a:bodyPr/>
        <a:lstStyle/>
        <a:p>
          <a:endParaRPr lang="en-US"/>
        </a:p>
      </dgm:t>
    </dgm:pt>
    <dgm:pt modelId="{0C439BC5-E6FD-47F4-A8BC-F8223032482D}" type="pres">
      <dgm:prSet presAssocID="{BDD068A0-2B00-4295-B14E-8B4998EFC9BC}" presName="conn2-1" presStyleLbl="parChTrans1D3" presStyleIdx="4" presStyleCnt="13"/>
      <dgm:spPr/>
      <dgm:t>
        <a:bodyPr/>
        <a:lstStyle/>
        <a:p>
          <a:endParaRPr lang="en-US"/>
        </a:p>
      </dgm:t>
    </dgm:pt>
    <dgm:pt modelId="{A663E853-0EA5-4FCC-A983-B0426771026F}" type="pres">
      <dgm:prSet presAssocID="{BDD068A0-2B00-4295-B14E-8B4998EFC9BC}" presName="connTx" presStyleLbl="parChTrans1D3" presStyleIdx="4" presStyleCnt="13"/>
      <dgm:spPr/>
      <dgm:t>
        <a:bodyPr/>
        <a:lstStyle/>
        <a:p>
          <a:endParaRPr lang="en-US"/>
        </a:p>
      </dgm:t>
    </dgm:pt>
    <dgm:pt modelId="{45BE8295-5FD4-40B6-A47D-2078324E3782}" type="pres">
      <dgm:prSet presAssocID="{C43CF7C3-90C0-4999-B81F-A68112E7F520}" presName="root2" presStyleCnt="0"/>
      <dgm:spPr/>
      <dgm:t>
        <a:bodyPr/>
        <a:lstStyle/>
        <a:p>
          <a:endParaRPr lang="en-US"/>
        </a:p>
      </dgm:t>
    </dgm:pt>
    <dgm:pt modelId="{13C925FF-6804-484E-9DBC-6D86BDAE5CC2}" type="pres">
      <dgm:prSet presAssocID="{C43CF7C3-90C0-4999-B81F-A68112E7F520}" presName="LevelTwoTextNode" presStyleLbl="node3" presStyleIdx="4" presStyleCnt="13" custScaleX="130209">
        <dgm:presLayoutVars>
          <dgm:chPref val="3"/>
        </dgm:presLayoutVars>
      </dgm:prSet>
      <dgm:spPr/>
      <dgm:t>
        <a:bodyPr/>
        <a:lstStyle/>
        <a:p>
          <a:endParaRPr lang="en-US"/>
        </a:p>
      </dgm:t>
    </dgm:pt>
    <dgm:pt modelId="{213743A7-4D66-4125-8045-02A67B911FE1}" type="pres">
      <dgm:prSet presAssocID="{C43CF7C3-90C0-4999-B81F-A68112E7F520}" presName="level3hierChild" presStyleCnt="0"/>
      <dgm:spPr/>
      <dgm:t>
        <a:bodyPr/>
        <a:lstStyle/>
        <a:p>
          <a:endParaRPr lang="en-US"/>
        </a:p>
      </dgm:t>
    </dgm:pt>
    <dgm:pt modelId="{A34EE9E9-BAE9-46AF-B4D8-6B061E8C4745}" type="pres">
      <dgm:prSet presAssocID="{5EE4954A-31C6-47CE-A367-727EAFBE973B}" presName="conn2-1" presStyleLbl="parChTrans1D3" presStyleIdx="5" presStyleCnt="13"/>
      <dgm:spPr/>
      <dgm:t>
        <a:bodyPr/>
        <a:lstStyle/>
        <a:p>
          <a:endParaRPr lang="en-US"/>
        </a:p>
      </dgm:t>
    </dgm:pt>
    <dgm:pt modelId="{CEDC25FC-F9A9-4C0D-A171-D017D53DB437}" type="pres">
      <dgm:prSet presAssocID="{5EE4954A-31C6-47CE-A367-727EAFBE973B}" presName="connTx" presStyleLbl="parChTrans1D3" presStyleIdx="5" presStyleCnt="13"/>
      <dgm:spPr/>
      <dgm:t>
        <a:bodyPr/>
        <a:lstStyle/>
        <a:p>
          <a:endParaRPr lang="en-US"/>
        </a:p>
      </dgm:t>
    </dgm:pt>
    <dgm:pt modelId="{DD15441B-28DD-412D-8D31-4518771C3B84}" type="pres">
      <dgm:prSet presAssocID="{FFBF2ED6-AB34-4ECC-9CD4-58DB93661D19}" presName="root2" presStyleCnt="0"/>
      <dgm:spPr/>
      <dgm:t>
        <a:bodyPr/>
        <a:lstStyle/>
        <a:p>
          <a:endParaRPr lang="en-US"/>
        </a:p>
      </dgm:t>
    </dgm:pt>
    <dgm:pt modelId="{63735610-5014-4681-834C-7833BF4124FF}" type="pres">
      <dgm:prSet presAssocID="{FFBF2ED6-AB34-4ECC-9CD4-58DB93661D19}" presName="LevelTwoTextNode" presStyleLbl="node3" presStyleIdx="5" presStyleCnt="13">
        <dgm:presLayoutVars>
          <dgm:chPref val="3"/>
        </dgm:presLayoutVars>
      </dgm:prSet>
      <dgm:spPr/>
      <dgm:t>
        <a:bodyPr/>
        <a:lstStyle/>
        <a:p>
          <a:endParaRPr lang="en-US"/>
        </a:p>
      </dgm:t>
    </dgm:pt>
    <dgm:pt modelId="{75E0E2BD-96B1-4DCF-AB8D-5A0F98D334DB}" type="pres">
      <dgm:prSet presAssocID="{FFBF2ED6-AB34-4ECC-9CD4-58DB93661D19}" presName="level3hierChild" presStyleCnt="0"/>
      <dgm:spPr/>
      <dgm:t>
        <a:bodyPr/>
        <a:lstStyle/>
        <a:p>
          <a:endParaRPr lang="en-US"/>
        </a:p>
      </dgm:t>
    </dgm:pt>
    <dgm:pt modelId="{F0A0E750-0172-4F20-9548-1D4AFD5967A8}" type="pres">
      <dgm:prSet presAssocID="{72C154B4-0775-4E1C-A8E9-BEBC9137CA38}" presName="conn2-1" presStyleLbl="parChTrans1D3" presStyleIdx="6" presStyleCnt="13"/>
      <dgm:spPr/>
      <dgm:t>
        <a:bodyPr/>
        <a:lstStyle/>
        <a:p>
          <a:endParaRPr lang="en-US"/>
        </a:p>
      </dgm:t>
    </dgm:pt>
    <dgm:pt modelId="{71DDEE80-BA33-41A4-BCEB-A8E2FD264CCB}" type="pres">
      <dgm:prSet presAssocID="{72C154B4-0775-4E1C-A8E9-BEBC9137CA38}" presName="connTx" presStyleLbl="parChTrans1D3" presStyleIdx="6" presStyleCnt="13"/>
      <dgm:spPr/>
      <dgm:t>
        <a:bodyPr/>
        <a:lstStyle/>
        <a:p>
          <a:endParaRPr lang="en-US"/>
        </a:p>
      </dgm:t>
    </dgm:pt>
    <dgm:pt modelId="{6268A2B4-0307-4352-99B4-59028264C542}" type="pres">
      <dgm:prSet presAssocID="{E2AD9C71-5046-454F-B263-D874C00CF8F1}" presName="root2" presStyleCnt="0"/>
      <dgm:spPr/>
      <dgm:t>
        <a:bodyPr/>
        <a:lstStyle/>
        <a:p>
          <a:endParaRPr lang="en-US"/>
        </a:p>
      </dgm:t>
    </dgm:pt>
    <dgm:pt modelId="{ABF7348D-C535-45B0-868F-FBEBC08610F9}" type="pres">
      <dgm:prSet presAssocID="{E2AD9C71-5046-454F-B263-D874C00CF8F1}" presName="LevelTwoTextNode" presStyleLbl="node3" presStyleIdx="6" presStyleCnt="13" custScaleX="130209">
        <dgm:presLayoutVars>
          <dgm:chPref val="3"/>
        </dgm:presLayoutVars>
      </dgm:prSet>
      <dgm:spPr/>
      <dgm:t>
        <a:bodyPr/>
        <a:lstStyle/>
        <a:p>
          <a:endParaRPr lang="en-US"/>
        </a:p>
      </dgm:t>
    </dgm:pt>
    <dgm:pt modelId="{71C8568E-3223-49AA-ADFB-0327DD51A2F7}" type="pres">
      <dgm:prSet presAssocID="{E2AD9C71-5046-454F-B263-D874C00CF8F1}" presName="level3hierChild" presStyleCnt="0"/>
      <dgm:spPr/>
      <dgm:t>
        <a:bodyPr/>
        <a:lstStyle/>
        <a:p>
          <a:endParaRPr lang="en-US"/>
        </a:p>
      </dgm:t>
    </dgm:pt>
    <dgm:pt modelId="{760954BE-8A86-4876-A43B-CE0E46164853}" type="pres">
      <dgm:prSet presAssocID="{960F31B4-C739-4E67-8A75-86585A2EE244}" presName="conn2-1" presStyleLbl="parChTrans1D3" presStyleIdx="7" presStyleCnt="13"/>
      <dgm:spPr/>
      <dgm:t>
        <a:bodyPr/>
        <a:lstStyle/>
        <a:p>
          <a:endParaRPr lang="en-US"/>
        </a:p>
      </dgm:t>
    </dgm:pt>
    <dgm:pt modelId="{BBB16F2A-09A1-47C7-837C-7014FBC3156D}" type="pres">
      <dgm:prSet presAssocID="{960F31B4-C739-4E67-8A75-86585A2EE244}" presName="connTx" presStyleLbl="parChTrans1D3" presStyleIdx="7" presStyleCnt="13"/>
      <dgm:spPr/>
      <dgm:t>
        <a:bodyPr/>
        <a:lstStyle/>
        <a:p>
          <a:endParaRPr lang="en-US"/>
        </a:p>
      </dgm:t>
    </dgm:pt>
    <dgm:pt modelId="{7288BB76-2546-4385-9C99-68AD89E341FD}" type="pres">
      <dgm:prSet presAssocID="{D215099A-DF6E-4D16-B015-5564C884AD41}" presName="root2" presStyleCnt="0"/>
      <dgm:spPr/>
      <dgm:t>
        <a:bodyPr/>
        <a:lstStyle/>
        <a:p>
          <a:endParaRPr lang="en-US"/>
        </a:p>
      </dgm:t>
    </dgm:pt>
    <dgm:pt modelId="{3462C173-269F-4578-B86D-921A62061B2E}" type="pres">
      <dgm:prSet presAssocID="{D215099A-DF6E-4D16-B015-5564C884AD41}" presName="LevelTwoTextNode" presStyleLbl="node3" presStyleIdx="7" presStyleCnt="13" custScaleX="147654">
        <dgm:presLayoutVars>
          <dgm:chPref val="3"/>
        </dgm:presLayoutVars>
      </dgm:prSet>
      <dgm:spPr/>
      <dgm:t>
        <a:bodyPr/>
        <a:lstStyle/>
        <a:p>
          <a:endParaRPr lang="en-US"/>
        </a:p>
      </dgm:t>
    </dgm:pt>
    <dgm:pt modelId="{E32D28EE-1454-4E3A-9A0E-9F502BEDCE36}" type="pres">
      <dgm:prSet presAssocID="{D215099A-DF6E-4D16-B015-5564C884AD41}" presName="level3hierChild" presStyleCnt="0"/>
      <dgm:spPr/>
      <dgm:t>
        <a:bodyPr/>
        <a:lstStyle/>
        <a:p>
          <a:endParaRPr lang="en-US"/>
        </a:p>
      </dgm:t>
    </dgm:pt>
    <dgm:pt modelId="{6F606974-7DB1-4E54-B790-B2C2618A9A2C}" type="pres">
      <dgm:prSet presAssocID="{784940E9-E25D-4A43-AE96-F74CCC2F5CFB}" presName="conn2-1" presStyleLbl="parChTrans1D3" presStyleIdx="8" presStyleCnt="13"/>
      <dgm:spPr/>
      <dgm:t>
        <a:bodyPr/>
        <a:lstStyle/>
        <a:p>
          <a:endParaRPr lang="en-US"/>
        </a:p>
      </dgm:t>
    </dgm:pt>
    <dgm:pt modelId="{9F8F43BE-5C6F-48A4-A4DC-6E440E1D54BC}" type="pres">
      <dgm:prSet presAssocID="{784940E9-E25D-4A43-AE96-F74CCC2F5CFB}" presName="connTx" presStyleLbl="parChTrans1D3" presStyleIdx="8" presStyleCnt="13"/>
      <dgm:spPr/>
      <dgm:t>
        <a:bodyPr/>
        <a:lstStyle/>
        <a:p>
          <a:endParaRPr lang="en-US"/>
        </a:p>
      </dgm:t>
    </dgm:pt>
    <dgm:pt modelId="{A5566C93-0F7A-439B-845C-3D3765B4D778}" type="pres">
      <dgm:prSet presAssocID="{4B06F8D7-AA5B-4812-9B57-7D5391B2927D}" presName="root2" presStyleCnt="0"/>
      <dgm:spPr/>
      <dgm:t>
        <a:bodyPr/>
        <a:lstStyle/>
        <a:p>
          <a:endParaRPr lang="en-US"/>
        </a:p>
      </dgm:t>
    </dgm:pt>
    <dgm:pt modelId="{AE63E95C-3DE1-4278-9498-29F92C3697A7}" type="pres">
      <dgm:prSet presAssocID="{4B06F8D7-AA5B-4812-9B57-7D5391B2927D}" presName="LevelTwoTextNode" presStyleLbl="node3" presStyleIdx="8" presStyleCnt="13">
        <dgm:presLayoutVars>
          <dgm:chPref val="3"/>
        </dgm:presLayoutVars>
      </dgm:prSet>
      <dgm:spPr/>
      <dgm:t>
        <a:bodyPr/>
        <a:lstStyle/>
        <a:p>
          <a:endParaRPr lang="en-US"/>
        </a:p>
      </dgm:t>
    </dgm:pt>
    <dgm:pt modelId="{852A84B1-E333-4005-A595-26E0326E50ED}" type="pres">
      <dgm:prSet presAssocID="{4B06F8D7-AA5B-4812-9B57-7D5391B2927D}" presName="level3hierChild" presStyleCnt="0"/>
      <dgm:spPr/>
      <dgm:t>
        <a:bodyPr/>
        <a:lstStyle/>
        <a:p>
          <a:endParaRPr lang="en-US"/>
        </a:p>
      </dgm:t>
    </dgm:pt>
    <dgm:pt modelId="{F3C7C5F6-61D9-40DF-8E00-6207DBA945D1}" type="pres">
      <dgm:prSet presAssocID="{0D0B1622-E7FE-41AC-BA9A-F1F4B854EA48}" presName="conn2-1" presStyleLbl="parChTrans1D3" presStyleIdx="9" presStyleCnt="13"/>
      <dgm:spPr/>
      <dgm:t>
        <a:bodyPr/>
        <a:lstStyle/>
        <a:p>
          <a:endParaRPr lang="en-US"/>
        </a:p>
      </dgm:t>
    </dgm:pt>
    <dgm:pt modelId="{7EF4FE01-5520-457B-AE02-45A533090D38}" type="pres">
      <dgm:prSet presAssocID="{0D0B1622-E7FE-41AC-BA9A-F1F4B854EA48}" presName="connTx" presStyleLbl="parChTrans1D3" presStyleIdx="9" presStyleCnt="13"/>
      <dgm:spPr/>
      <dgm:t>
        <a:bodyPr/>
        <a:lstStyle/>
        <a:p>
          <a:endParaRPr lang="en-US"/>
        </a:p>
      </dgm:t>
    </dgm:pt>
    <dgm:pt modelId="{8D447755-10E5-49B5-B508-ABAAF30A828D}" type="pres">
      <dgm:prSet presAssocID="{C5C95BFA-F1EB-4EAD-95E4-0471B41B1BE5}" presName="root2" presStyleCnt="0"/>
      <dgm:spPr/>
      <dgm:t>
        <a:bodyPr/>
        <a:lstStyle/>
        <a:p>
          <a:endParaRPr lang="en-US"/>
        </a:p>
      </dgm:t>
    </dgm:pt>
    <dgm:pt modelId="{463D7116-9BCE-428F-94B4-65969B6D3BB8}" type="pres">
      <dgm:prSet presAssocID="{C5C95BFA-F1EB-4EAD-95E4-0471B41B1BE5}" presName="LevelTwoTextNode" presStyleLbl="node3" presStyleIdx="9" presStyleCnt="13">
        <dgm:presLayoutVars>
          <dgm:chPref val="3"/>
        </dgm:presLayoutVars>
      </dgm:prSet>
      <dgm:spPr/>
      <dgm:t>
        <a:bodyPr/>
        <a:lstStyle/>
        <a:p>
          <a:endParaRPr lang="en-US"/>
        </a:p>
      </dgm:t>
    </dgm:pt>
    <dgm:pt modelId="{5782174A-0707-4055-B2B5-3EFE05ADABC0}" type="pres">
      <dgm:prSet presAssocID="{C5C95BFA-F1EB-4EAD-95E4-0471B41B1BE5}" presName="level3hierChild" presStyleCnt="0"/>
      <dgm:spPr/>
      <dgm:t>
        <a:bodyPr/>
        <a:lstStyle/>
        <a:p>
          <a:endParaRPr lang="en-US"/>
        </a:p>
      </dgm:t>
    </dgm:pt>
    <dgm:pt modelId="{29327D45-C3D6-4DF8-95B4-196ECB36779A}" type="pres">
      <dgm:prSet presAssocID="{16697E29-3977-4846-AE1E-49A29B32E35B}" presName="conn2-1" presStyleLbl="parChTrans1D3" presStyleIdx="10" presStyleCnt="13"/>
      <dgm:spPr/>
      <dgm:t>
        <a:bodyPr/>
        <a:lstStyle/>
        <a:p>
          <a:endParaRPr lang="en-US"/>
        </a:p>
      </dgm:t>
    </dgm:pt>
    <dgm:pt modelId="{4775C4F6-CA09-43A0-AD39-BA31C11B423C}" type="pres">
      <dgm:prSet presAssocID="{16697E29-3977-4846-AE1E-49A29B32E35B}" presName="connTx" presStyleLbl="parChTrans1D3" presStyleIdx="10" presStyleCnt="13"/>
      <dgm:spPr/>
      <dgm:t>
        <a:bodyPr/>
        <a:lstStyle/>
        <a:p>
          <a:endParaRPr lang="en-US"/>
        </a:p>
      </dgm:t>
    </dgm:pt>
    <dgm:pt modelId="{F81F70EB-F39A-47D2-B94F-A278CB44B5EB}" type="pres">
      <dgm:prSet presAssocID="{A85C8D8B-99AF-4726-90A0-DD4747EE3E26}" presName="root2" presStyleCnt="0"/>
      <dgm:spPr/>
      <dgm:t>
        <a:bodyPr/>
        <a:lstStyle/>
        <a:p>
          <a:endParaRPr lang="en-US"/>
        </a:p>
      </dgm:t>
    </dgm:pt>
    <dgm:pt modelId="{960C9A0A-6A59-4A8D-AF6E-5C7408B71409}" type="pres">
      <dgm:prSet presAssocID="{A85C8D8B-99AF-4726-90A0-DD4747EE3E26}" presName="LevelTwoTextNode" presStyleLbl="node3" presStyleIdx="10" presStyleCnt="13" custScaleX="264229">
        <dgm:presLayoutVars>
          <dgm:chPref val="3"/>
        </dgm:presLayoutVars>
      </dgm:prSet>
      <dgm:spPr/>
      <dgm:t>
        <a:bodyPr/>
        <a:lstStyle/>
        <a:p>
          <a:endParaRPr lang="en-US"/>
        </a:p>
      </dgm:t>
    </dgm:pt>
    <dgm:pt modelId="{179D618E-EB01-4B13-A276-03ED313845FA}" type="pres">
      <dgm:prSet presAssocID="{A85C8D8B-99AF-4726-90A0-DD4747EE3E26}" presName="level3hierChild" presStyleCnt="0"/>
      <dgm:spPr/>
      <dgm:t>
        <a:bodyPr/>
        <a:lstStyle/>
        <a:p>
          <a:endParaRPr lang="en-US"/>
        </a:p>
      </dgm:t>
    </dgm:pt>
    <dgm:pt modelId="{6F443C3F-0731-47B6-BBB6-B3930BC2BD96}" type="pres">
      <dgm:prSet presAssocID="{8A4746BE-D1C6-42A1-93F2-37433C41D323}" presName="conn2-1" presStyleLbl="parChTrans1D2" presStyleIdx="1" presStyleCnt="2"/>
      <dgm:spPr/>
      <dgm:t>
        <a:bodyPr/>
        <a:lstStyle/>
        <a:p>
          <a:endParaRPr lang="en-US"/>
        </a:p>
      </dgm:t>
    </dgm:pt>
    <dgm:pt modelId="{CA590691-1B4A-4941-A15D-2C06B63B0E00}" type="pres">
      <dgm:prSet presAssocID="{8A4746BE-D1C6-42A1-93F2-37433C41D323}" presName="connTx" presStyleLbl="parChTrans1D2" presStyleIdx="1" presStyleCnt="2"/>
      <dgm:spPr/>
      <dgm:t>
        <a:bodyPr/>
        <a:lstStyle/>
        <a:p>
          <a:endParaRPr lang="en-US"/>
        </a:p>
      </dgm:t>
    </dgm:pt>
    <dgm:pt modelId="{3390FDE6-7508-467B-AD85-10DAF94BB90E}" type="pres">
      <dgm:prSet presAssocID="{874748D1-8ED3-4360-9663-90CFA32FDFA6}" presName="root2" presStyleCnt="0"/>
      <dgm:spPr/>
      <dgm:t>
        <a:bodyPr/>
        <a:lstStyle/>
        <a:p>
          <a:endParaRPr lang="en-US"/>
        </a:p>
      </dgm:t>
    </dgm:pt>
    <dgm:pt modelId="{77D713B1-A4FF-44DB-9727-D1F5FF8D9417}" type="pres">
      <dgm:prSet presAssocID="{874748D1-8ED3-4360-9663-90CFA32FDFA6}" presName="LevelTwoTextNode" presStyleLbl="node2" presStyleIdx="1" presStyleCnt="2" custScaleX="166382" custLinFactX="18718" custLinFactNeighborX="100000" custLinFactNeighborY="-32983">
        <dgm:presLayoutVars>
          <dgm:chPref val="3"/>
        </dgm:presLayoutVars>
      </dgm:prSet>
      <dgm:spPr/>
      <dgm:t>
        <a:bodyPr/>
        <a:lstStyle/>
        <a:p>
          <a:endParaRPr lang="en-US"/>
        </a:p>
      </dgm:t>
    </dgm:pt>
    <dgm:pt modelId="{64F2DA48-3E1B-4743-B6B8-FE7513F90547}" type="pres">
      <dgm:prSet presAssocID="{874748D1-8ED3-4360-9663-90CFA32FDFA6}" presName="level3hierChild" presStyleCnt="0"/>
      <dgm:spPr/>
      <dgm:t>
        <a:bodyPr/>
        <a:lstStyle/>
        <a:p>
          <a:endParaRPr lang="en-US"/>
        </a:p>
      </dgm:t>
    </dgm:pt>
    <dgm:pt modelId="{4125D0C1-9687-4646-B092-0F68A3C0016B}" type="pres">
      <dgm:prSet presAssocID="{A444F2B4-F16A-45F1-ACF1-485AD3D8922B}" presName="conn2-1" presStyleLbl="parChTrans1D3" presStyleIdx="11" presStyleCnt="13"/>
      <dgm:spPr/>
      <dgm:t>
        <a:bodyPr/>
        <a:lstStyle/>
        <a:p>
          <a:endParaRPr lang="en-US"/>
        </a:p>
      </dgm:t>
    </dgm:pt>
    <dgm:pt modelId="{206823C2-A9D8-4407-B88D-AE160588F299}" type="pres">
      <dgm:prSet presAssocID="{A444F2B4-F16A-45F1-ACF1-485AD3D8922B}" presName="connTx" presStyleLbl="parChTrans1D3" presStyleIdx="11" presStyleCnt="13"/>
      <dgm:spPr/>
      <dgm:t>
        <a:bodyPr/>
        <a:lstStyle/>
        <a:p>
          <a:endParaRPr lang="en-US"/>
        </a:p>
      </dgm:t>
    </dgm:pt>
    <dgm:pt modelId="{0A045AB0-AD7F-4BEB-998F-70A72925E5F5}" type="pres">
      <dgm:prSet presAssocID="{AA015812-2D0F-4B34-81F1-AAC122F6F5E1}" presName="root2" presStyleCnt="0"/>
      <dgm:spPr/>
      <dgm:t>
        <a:bodyPr/>
        <a:lstStyle/>
        <a:p>
          <a:endParaRPr lang="en-US"/>
        </a:p>
      </dgm:t>
    </dgm:pt>
    <dgm:pt modelId="{34A8762E-5511-439B-AEDC-665FD2C3E0EA}" type="pres">
      <dgm:prSet presAssocID="{AA015812-2D0F-4B34-81F1-AAC122F6F5E1}" presName="LevelTwoTextNode" presStyleLbl="node3" presStyleIdx="11" presStyleCnt="13" custScaleX="199054">
        <dgm:presLayoutVars>
          <dgm:chPref val="3"/>
        </dgm:presLayoutVars>
      </dgm:prSet>
      <dgm:spPr/>
      <dgm:t>
        <a:bodyPr/>
        <a:lstStyle/>
        <a:p>
          <a:endParaRPr lang="en-US"/>
        </a:p>
      </dgm:t>
    </dgm:pt>
    <dgm:pt modelId="{8982BCE9-D247-44A8-99C1-C8D562D0F3F3}" type="pres">
      <dgm:prSet presAssocID="{AA015812-2D0F-4B34-81F1-AAC122F6F5E1}" presName="level3hierChild" presStyleCnt="0"/>
      <dgm:spPr/>
      <dgm:t>
        <a:bodyPr/>
        <a:lstStyle/>
        <a:p>
          <a:endParaRPr lang="en-US"/>
        </a:p>
      </dgm:t>
    </dgm:pt>
    <dgm:pt modelId="{4C8FEE75-17C2-4264-9A6D-921FFA15B5DD}" type="pres">
      <dgm:prSet presAssocID="{46EEB0D9-5079-4660-910F-EBCAEE41D1E1}" presName="conn2-1" presStyleLbl="parChTrans1D3" presStyleIdx="12" presStyleCnt="13"/>
      <dgm:spPr/>
      <dgm:t>
        <a:bodyPr/>
        <a:lstStyle/>
        <a:p>
          <a:endParaRPr lang="en-US"/>
        </a:p>
      </dgm:t>
    </dgm:pt>
    <dgm:pt modelId="{B500F860-B229-4537-81F3-02294A299EF1}" type="pres">
      <dgm:prSet presAssocID="{46EEB0D9-5079-4660-910F-EBCAEE41D1E1}" presName="connTx" presStyleLbl="parChTrans1D3" presStyleIdx="12" presStyleCnt="13"/>
      <dgm:spPr/>
      <dgm:t>
        <a:bodyPr/>
        <a:lstStyle/>
        <a:p>
          <a:endParaRPr lang="en-US"/>
        </a:p>
      </dgm:t>
    </dgm:pt>
    <dgm:pt modelId="{A2D0BA51-2F15-4D85-9FFA-2C6430193C1E}" type="pres">
      <dgm:prSet presAssocID="{8A7E1A3A-C716-41CC-B19B-98550B493B62}" presName="root2" presStyleCnt="0"/>
      <dgm:spPr/>
      <dgm:t>
        <a:bodyPr/>
        <a:lstStyle/>
        <a:p>
          <a:endParaRPr lang="en-US"/>
        </a:p>
      </dgm:t>
    </dgm:pt>
    <dgm:pt modelId="{1EA657AF-5947-4B99-A413-72E43EBDA04D}" type="pres">
      <dgm:prSet presAssocID="{8A7E1A3A-C716-41CC-B19B-98550B493B62}" presName="LevelTwoTextNode" presStyleLbl="node3" presStyleIdx="12" presStyleCnt="13" custScaleX="291894">
        <dgm:presLayoutVars>
          <dgm:chPref val="3"/>
        </dgm:presLayoutVars>
      </dgm:prSet>
      <dgm:spPr/>
      <dgm:t>
        <a:bodyPr/>
        <a:lstStyle/>
        <a:p>
          <a:endParaRPr lang="en-US"/>
        </a:p>
      </dgm:t>
    </dgm:pt>
    <dgm:pt modelId="{30751AC1-3582-4A01-AACA-5961F9D6581C}" type="pres">
      <dgm:prSet presAssocID="{8A7E1A3A-C716-41CC-B19B-98550B493B62}" presName="level3hierChild" presStyleCnt="0"/>
      <dgm:spPr/>
      <dgm:t>
        <a:bodyPr/>
        <a:lstStyle/>
        <a:p>
          <a:endParaRPr lang="en-US"/>
        </a:p>
      </dgm:t>
    </dgm:pt>
  </dgm:ptLst>
  <dgm:cxnLst>
    <dgm:cxn modelId="{8F55D7F5-566F-41B4-A39A-C735638938B6}" type="presOf" srcId="{9C0100B2-3E13-4282-80D0-665E29D1909D}" destId="{E292B1E4-AF1A-49C6-98CE-9EB7E3E9FB59}" srcOrd="0" destOrd="0" presId="urn:microsoft.com/office/officeart/2005/8/layout/hierarchy2"/>
    <dgm:cxn modelId="{49366809-C7B3-459D-B8E8-B58232FEF845}" type="presOf" srcId="{E2AD9C71-5046-454F-B263-D874C00CF8F1}" destId="{ABF7348D-C535-45B0-868F-FBEBC08610F9}" srcOrd="0" destOrd="0" presId="urn:microsoft.com/office/officeart/2005/8/layout/hierarchy2"/>
    <dgm:cxn modelId="{1285FC5C-F963-4DE3-A5D4-E7ED4663962F}" type="presOf" srcId="{16697E29-3977-4846-AE1E-49A29B32E35B}" destId="{29327D45-C3D6-4DF8-95B4-196ECB36779A}" srcOrd="0" destOrd="0" presId="urn:microsoft.com/office/officeart/2005/8/layout/hierarchy2"/>
    <dgm:cxn modelId="{CF8CC739-4477-4A8C-8392-0AAB757188D1}" srcId="{9C3B1291-74BD-4762-8175-D9B8FF911664}" destId="{C43CF7C3-90C0-4999-B81F-A68112E7F520}" srcOrd="4" destOrd="0" parTransId="{BDD068A0-2B00-4295-B14E-8B4998EFC9BC}" sibTransId="{724190B2-0B89-46C6-8B87-9CA98181FB3B}"/>
    <dgm:cxn modelId="{62857ED6-FEC6-4BAE-9BED-35E56B08340C}" type="presOf" srcId="{784940E9-E25D-4A43-AE96-F74CCC2F5CFB}" destId="{6F606974-7DB1-4E54-B790-B2C2618A9A2C}" srcOrd="0" destOrd="0" presId="urn:microsoft.com/office/officeart/2005/8/layout/hierarchy2"/>
    <dgm:cxn modelId="{950EFBA0-9156-4F3D-965C-7C1AF53AC210}" type="presOf" srcId="{536FBE82-6384-43E4-ABDE-BBA8846E4655}" destId="{392CEBAC-8B40-4EFF-A0A3-95910BDA57A1}" srcOrd="0" destOrd="0" presId="urn:microsoft.com/office/officeart/2005/8/layout/hierarchy2"/>
    <dgm:cxn modelId="{027C1458-8288-4691-A0DF-154346CF7903}" srcId="{9C0100B2-3E13-4282-80D0-665E29D1909D}" destId="{536FBE82-6384-43E4-ABDE-BBA8846E4655}" srcOrd="0" destOrd="0" parTransId="{DD593D51-7C0A-4058-ABF9-F18BE614C579}" sibTransId="{4ED7BD7D-6A09-478A-8AFE-9BF410E751D6}"/>
    <dgm:cxn modelId="{282A1FDF-49B8-47A6-A0F9-AD69DB9337AC}" type="presOf" srcId="{BDD068A0-2B00-4295-B14E-8B4998EFC9BC}" destId="{0C439BC5-E6FD-47F4-A8BC-F8223032482D}" srcOrd="0" destOrd="0" presId="urn:microsoft.com/office/officeart/2005/8/layout/hierarchy2"/>
    <dgm:cxn modelId="{CFB4D485-DC09-4C67-A489-3FEA84F768A0}" type="presOf" srcId="{72C154B4-0775-4E1C-A8E9-BEBC9137CA38}" destId="{71DDEE80-BA33-41A4-BCEB-A8E2FD264CCB}" srcOrd="1" destOrd="0" presId="urn:microsoft.com/office/officeart/2005/8/layout/hierarchy2"/>
    <dgm:cxn modelId="{887C9A1F-1412-4F36-9BA9-B5F74E487129}" type="presOf" srcId="{8A7E1A3A-C716-41CC-B19B-98550B493B62}" destId="{1EA657AF-5947-4B99-A413-72E43EBDA04D}" srcOrd="0" destOrd="0" presId="urn:microsoft.com/office/officeart/2005/8/layout/hierarchy2"/>
    <dgm:cxn modelId="{CD971C85-D16C-44D6-A15A-5CF0917716EF}" type="presOf" srcId="{D215099A-DF6E-4D16-B015-5564C884AD41}" destId="{3462C173-269F-4578-B86D-921A62061B2E}" srcOrd="0" destOrd="0" presId="urn:microsoft.com/office/officeart/2005/8/layout/hierarchy2"/>
    <dgm:cxn modelId="{AE0C7DEC-9FC5-4F7F-B3DD-BA153F416289}" srcId="{9C3B1291-74BD-4762-8175-D9B8FF911664}" destId="{DD034108-5F7F-4CED-9DE5-BC30665A961F}" srcOrd="2" destOrd="0" parTransId="{5CB6C2E2-A790-4243-83D9-C4B9057541CF}" sibTransId="{3E51FD75-2DD8-4F2B-A6C7-D5A318CCC32A}"/>
    <dgm:cxn modelId="{BA32DCB5-DDA6-4B08-8DC8-09D8C3017639}" type="presOf" srcId="{09728E18-2C00-406E-BE7C-B3998A075D1A}" destId="{C6BB4008-EC10-4ED9-BBD6-C5F0C9388B7C}" srcOrd="1" destOrd="0" presId="urn:microsoft.com/office/officeart/2005/8/layout/hierarchy2"/>
    <dgm:cxn modelId="{9C5BD78D-647B-4D2D-8A1F-13A4FB1BF209}" srcId="{874748D1-8ED3-4360-9663-90CFA32FDFA6}" destId="{8A7E1A3A-C716-41CC-B19B-98550B493B62}" srcOrd="1" destOrd="0" parTransId="{46EEB0D9-5079-4660-910F-EBCAEE41D1E1}" sibTransId="{BD779A5F-3C36-49C5-9459-ECF4EA845426}"/>
    <dgm:cxn modelId="{4D5797A2-05B6-4114-9EDC-F9306F3A02D0}" type="presOf" srcId="{0D0B1622-E7FE-41AC-BA9A-F1F4B854EA48}" destId="{7EF4FE01-5520-457B-AE02-45A533090D38}" srcOrd="1" destOrd="0" presId="urn:microsoft.com/office/officeart/2005/8/layout/hierarchy2"/>
    <dgm:cxn modelId="{F1FA4986-90D8-42EF-BA4D-817A57228C4C}" type="presOf" srcId="{DBBB35BF-EC98-43AC-8D65-832DF83829C2}" destId="{8038874E-6D16-4DE0-B9DD-5C14B58D456E}" srcOrd="0" destOrd="0" presId="urn:microsoft.com/office/officeart/2005/8/layout/hierarchy2"/>
    <dgm:cxn modelId="{D681F375-5535-4E21-86EC-DF54EA399ADE}" type="presOf" srcId="{960F31B4-C739-4E67-8A75-86585A2EE244}" destId="{BBB16F2A-09A1-47C7-837C-7014FBC3156D}" srcOrd="1" destOrd="0" presId="urn:microsoft.com/office/officeart/2005/8/layout/hierarchy2"/>
    <dgm:cxn modelId="{90479D43-131B-4A5A-8DEE-C1242528E92F}" type="presOf" srcId="{16697E29-3977-4846-AE1E-49A29B32E35B}" destId="{4775C4F6-CA09-43A0-AD39-BA31C11B423C}" srcOrd="1" destOrd="0" presId="urn:microsoft.com/office/officeart/2005/8/layout/hierarchy2"/>
    <dgm:cxn modelId="{9EF2270F-86BF-4A73-AD22-7F08E4A5D001}" type="presOf" srcId="{09728E18-2C00-406E-BE7C-B3998A075D1A}" destId="{941D3A8E-DBFB-4974-9F44-7B972AE28BB5}" srcOrd="0" destOrd="0" presId="urn:microsoft.com/office/officeart/2005/8/layout/hierarchy2"/>
    <dgm:cxn modelId="{974873DB-9950-413F-88AF-EA59B0A0D5D9}" type="presOf" srcId="{4B06F8D7-AA5B-4812-9B57-7D5391B2927D}" destId="{AE63E95C-3DE1-4278-9498-29F92C3697A7}" srcOrd="0" destOrd="0" presId="urn:microsoft.com/office/officeart/2005/8/layout/hierarchy2"/>
    <dgm:cxn modelId="{83658A61-C254-4771-860C-CD891E7CCAC4}" srcId="{9C3B1291-74BD-4762-8175-D9B8FF911664}" destId="{4B06F8D7-AA5B-4812-9B57-7D5391B2927D}" srcOrd="8" destOrd="0" parTransId="{784940E9-E25D-4A43-AE96-F74CCC2F5CFB}" sibTransId="{5AACE322-CF20-494B-8F04-A93E5D5C3F74}"/>
    <dgm:cxn modelId="{99038E33-F23B-4973-BEF8-6A0E11D1FB32}" type="presOf" srcId="{784940E9-E25D-4A43-AE96-F74CCC2F5CFB}" destId="{9F8F43BE-5C6F-48A4-A4DC-6E440E1D54BC}" srcOrd="1" destOrd="0" presId="urn:microsoft.com/office/officeart/2005/8/layout/hierarchy2"/>
    <dgm:cxn modelId="{B2C03D14-F957-41C7-B639-7456C557E68E}" srcId="{9C3B1291-74BD-4762-8175-D9B8FF911664}" destId="{FFBF2ED6-AB34-4ECC-9CD4-58DB93661D19}" srcOrd="5" destOrd="0" parTransId="{5EE4954A-31C6-47CE-A367-727EAFBE973B}" sibTransId="{736A4CC8-C7E0-4F82-8745-36A8BD094570}"/>
    <dgm:cxn modelId="{EF81294E-7077-4D65-AF46-6E089F968B9E}" srcId="{536FBE82-6384-43E4-ABDE-BBA8846E4655}" destId="{874748D1-8ED3-4360-9663-90CFA32FDFA6}" srcOrd="1" destOrd="0" parTransId="{8A4746BE-D1C6-42A1-93F2-37433C41D323}" sibTransId="{DE4022DF-6A9D-437C-851F-C3057671A7F9}"/>
    <dgm:cxn modelId="{9028A5BD-547A-412A-A49D-7931D0B943C0}" type="presOf" srcId="{C43CF7C3-90C0-4999-B81F-A68112E7F520}" destId="{13C925FF-6804-484E-9DBC-6D86BDAE5CC2}" srcOrd="0" destOrd="0" presId="urn:microsoft.com/office/officeart/2005/8/layout/hierarchy2"/>
    <dgm:cxn modelId="{472E9C85-D222-4B3C-8D6E-FDD51B1416CD}" srcId="{536FBE82-6384-43E4-ABDE-BBA8846E4655}" destId="{9C3B1291-74BD-4762-8175-D9B8FF911664}" srcOrd="0" destOrd="0" parTransId="{DBBB35BF-EC98-43AC-8D65-832DF83829C2}" sibTransId="{DFD53FA1-91FE-4A5E-AA8C-8C7BBAC455C5}"/>
    <dgm:cxn modelId="{F1CDB4FC-ADD9-4AE8-A513-CA81D66E1917}" type="presOf" srcId="{0D0B1622-E7FE-41AC-BA9A-F1F4B854EA48}" destId="{F3C7C5F6-61D9-40DF-8E00-6207DBA945D1}" srcOrd="0" destOrd="0" presId="urn:microsoft.com/office/officeart/2005/8/layout/hierarchy2"/>
    <dgm:cxn modelId="{17A02CA3-B9CA-45C1-9D0D-50B974B26E84}" type="presOf" srcId="{DBBB35BF-EC98-43AC-8D65-832DF83829C2}" destId="{3C1CC3E9-BE60-44AA-8E48-35E75D64FDDE}" srcOrd="1" destOrd="0" presId="urn:microsoft.com/office/officeart/2005/8/layout/hierarchy2"/>
    <dgm:cxn modelId="{5AF89FC0-FEA1-4A95-9BAD-262711780C0E}" type="presOf" srcId="{5FC448EF-8B29-4AF3-A081-76692DFAD9B9}" destId="{F26572E7-5022-4BEF-89F2-E6989369D46F}" srcOrd="0" destOrd="0" presId="urn:microsoft.com/office/officeart/2005/8/layout/hierarchy2"/>
    <dgm:cxn modelId="{4DF95EAC-1FDA-46E2-A33A-D67477288C7B}" type="presOf" srcId="{5CB6C2E2-A790-4243-83D9-C4B9057541CF}" destId="{F1AED7AA-8850-4929-B42E-219CA6D913DC}" srcOrd="0" destOrd="0" presId="urn:microsoft.com/office/officeart/2005/8/layout/hierarchy2"/>
    <dgm:cxn modelId="{8D8D16ED-7387-46EF-BB00-F5E8BAD34F2E}" type="presOf" srcId="{3F860F05-D66F-46D7-A4B6-6510BB9EF43B}" destId="{2BDBE7FA-1E50-4D14-A91B-F1611465C9CE}" srcOrd="0" destOrd="0" presId="urn:microsoft.com/office/officeart/2005/8/layout/hierarchy2"/>
    <dgm:cxn modelId="{ED3D0FB9-3EAE-446A-B1EB-3172502E3425}" type="presOf" srcId="{46EEB0D9-5079-4660-910F-EBCAEE41D1E1}" destId="{4C8FEE75-17C2-4264-9A6D-921FFA15B5DD}" srcOrd="0" destOrd="0" presId="urn:microsoft.com/office/officeart/2005/8/layout/hierarchy2"/>
    <dgm:cxn modelId="{EB41C34F-0906-41EC-924C-D2BD22688D1B}" srcId="{9C3B1291-74BD-4762-8175-D9B8FF911664}" destId="{D215099A-DF6E-4D16-B015-5564C884AD41}" srcOrd="7" destOrd="0" parTransId="{960F31B4-C739-4E67-8A75-86585A2EE244}" sibTransId="{4A3FB0B2-387A-40EC-9B2A-4AD7DFDB7A9C}"/>
    <dgm:cxn modelId="{CEFB6095-D5B2-4E4A-B438-78A78B3EE400}" type="presOf" srcId="{AA015812-2D0F-4B34-81F1-AAC122F6F5E1}" destId="{34A8762E-5511-439B-AEDC-665FD2C3E0EA}" srcOrd="0" destOrd="0" presId="urn:microsoft.com/office/officeart/2005/8/layout/hierarchy2"/>
    <dgm:cxn modelId="{A6C47984-0853-4D63-BC6D-FFE6CE032AD6}" type="presOf" srcId="{8A4746BE-D1C6-42A1-93F2-37433C41D323}" destId="{6F443C3F-0731-47B6-BBB6-B3930BC2BD96}" srcOrd="0" destOrd="0" presId="urn:microsoft.com/office/officeart/2005/8/layout/hierarchy2"/>
    <dgm:cxn modelId="{CF744073-039A-4E6B-8B91-20972D19F73B}" type="presOf" srcId="{441A1AA8-4569-4657-9507-7D46EBBA2905}" destId="{D04469CD-C5DD-4854-B376-DC39FF57F6E4}" srcOrd="1" destOrd="0" presId="urn:microsoft.com/office/officeart/2005/8/layout/hierarchy2"/>
    <dgm:cxn modelId="{6CA243D5-04AD-4A5F-AB19-AA5308D6EA00}" srcId="{9C3B1291-74BD-4762-8175-D9B8FF911664}" destId="{AC6B7ABF-8BC4-49CC-B61C-10ACD50C92CE}" srcOrd="0" destOrd="0" parTransId="{3F860F05-D66F-46D7-A4B6-6510BB9EF43B}" sibTransId="{1261CE49-F306-4D4F-8306-45267684EA92}"/>
    <dgm:cxn modelId="{455F7838-BAA4-4221-AC30-83BB4E965419}" type="presOf" srcId="{441A1AA8-4569-4657-9507-7D46EBBA2905}" destId="{DEAED0B1-289B-42EE-9D3D-C72DCAF5EFC7}" srcOrd="0" destOrd="0" presId="urn:microsoft.com/office/officeart/2005/8/layout/hierarchy2"/>
    <dgm:cxn modelId="{73BF5092-3BD5-4AA8-B4B1-A4FF8DC739ED}" type="presOf" srcId="{874748D1-8ED3-4360-9663-90CFA32FDFA6}" destId="{77D713B1-A4FF-44DB-9727-D1F5FF8D9417}" srcOrd="0" destOrd="0" presId="urn:microsoft.com/office/officeart/2005/8/layout/hierarchy2"/>
    <dgm:cxn modelId="{87715D95-A9B2-478A-B876-98EF6E9B51CF}" type="presOf" srcId="{A444F2B4-F16A-45F1-ACF1-485AD3D8922B}" destId="{206823C2-A9D8-4407-B88D-AE160588F299}" srcOrd="1" destOrd="0" presId="urn:microsoft.com/office/officeart/2005/8/layout/hierarchy2"/>
    <dgm:cxn modelId="{6874F94A-DAE0-4728-8B2B-C5C01AC01E1B}" srcId="{9C3B1291-74BD-4762-8175-D9B8FF911664}" destId="{A85C8D8B-99AF-4726-90A0-DD4747EE3E26}" srcOrd="10" destOrd="0" parTransId="{16697E29-3977-4846-AE1E-49A29B32E35B}" sibTransId="{5DF797CA-F63B-4336-B09C-5CCF27F2D885}"/>
    <dgm:cxn modelId="{79EDB760-E285-45F6-B91A-59CBC71D4155}" type="presOf" srcId="{A444F2B4-F16A-45F1-ACF1-485AD3D8922B}" destId="{4125D0C1-9687-4646-B092-0F68A3C0016B}" srcOrd="0" destOrd="0" presId="urn:microsoft.com/office/officeart/2005/8/layout/hierarchy2"/>
    <dgm:cxn modelId="{544B5BD1-E3AE-4B20-8723-D2DB7184E48B}" type="presOf" srcId="{AC6B7ABF-8BC4-49CC-B61C-10ACD50C92CE}" destId="{F6BD4C59-4A6F-4BBC-94B7-4265163F25D9}" srcOrd="0" destOrd="0" presId="urn:microsoft.com/office/officeart/2005/8/layout/hierarchy2"/>
    <dgm:cxn modelId="{29804F70-69FE-4B40-B12E-E3790DBF6D18}" type="presOf" srcId="{A85C8D8B-99AF-4726-90A0-DD4747EE3E26}" destId="{960C9A0A-6A59-4A8D-AF6E-5C7408B71409}" srcOrd="0" destOrd="0" presId="urn:microsoft.com/office/officeart/2005/8/layout/hierarchy2"/>
    <dgm:cxn modelId="{33575D2E-FC72-44C5-B26D-2285CAC2B64F}" type="presOf" srcId="{C5C95BFA-F1EB-4EAD-95E4-0471B41B1BE5}" destId="{463D7116-9BCE-428F-94B4-65969B6D3BB8}" srcOrd="0" destOrd="0" presId="urn:microsoft.com/office/officeart/2005/8/layout/hierarchy2"/>
    <dgm:cxn modelId="{15F3543D-4348-4EA8-93F3-A589E8722815}" srcId="{9C3B1291-74BD-4762-8175-D9B8FF911664}" destId="{B54D17C0-A2BC-4E02-891C-4575411FE8B1}" srcOrd="1" destOrd="0" parTransId="{441A1AA8-4569-4657-9507-7D46EBBA2905}" sibTransId="{6D47A9C0-A664-4E53-955E-58B70896E51D}"/>
    <dgm:cxn modelId="{8A5836BB-91C7-4D9E-A6DF-33206175BCE3}" type="presOf" srcId="{960F31B4-C739-4E67-8A75-86585A2EE244}" destId="{760954BE-8A86-4876-A43B-CE0E46164853}" srcOrd="0" destOrd="0" presId="urn:microsoft.com/office/officeart/2005/8/layout/hierarchy2"/>
    <dgm:cxn modelId="{13E4D093-C662-464F-B8CA-E800279789C2}" type="presOf" srcId="{B54D17C0-A2BC-4E02-891C-4575411FE8B1}" destId="{F8ED3CBE-371E-4B4C-9336-6D3D2E815CB5}" srcOrd="0" destOrd="0" presId="urn:microsoft.com/office/officeart/2005/8/layout/hierarchy2"/>
    <dgm:cxn modelId="{86C1F9B0-D9D8-4DA9-9B13-57350E8FEEF0}" srcId="{874748D1-8ED3-4360-9663-90CFA32FDFA6}" destId="{AA015812-2D0F-4B34-81F1-AAC122F6F5E1}" srcOrd="0" destOrd="0" parTransId="{A444F2B4-F16A-45F1-ACF1-485AD3D8922B}" sibTransId="{32F07758-31E0-4E4A-A78C-DA756788650A}"/>
    <dgm:cxn modelId="{0B2FA38C-FD82-4D49-BAA1-83ACDE22AC8B}" srcId="{9C3B1291-74BD-4762-8175-D9B8FF911664}" destId="{E2AD9C71-5046-454F-B263-D874C00CF8F1}" srcOrd="6" destOrd="0" parTransId="{72C154B4-0775-4E1C-A8E9-BEBC9137CA38}" sibTransId="{CFA5CF0A-AB5D-4E7F-8E93-ED4674F15AE0}"/>
    <dgm:cxn modelId="{829AF084-137F-40B0-B0CC-74AE534512CF}" type="presOf" srcId="{46EEB0D9-5079-4660-910F-EBCAEE41D1E1}" destId="{B500F860-B229-4537-81F3-02294A299EF1}" srcOrd="1" destOrd="0" presId="urn:microsoft.com/office/officeart/2005/8/layout/hierarchy2"/>
    <dgm:cxn modelId="{06FD931A-EB22-47A4-AC11-3952E82584C2}" type="presOf" srcId="{FFBF2ED6-AB34-4ECC-9CD4-58DB93661D19}" destId="{63735610-5014-4681-834C-7833BF4124FF}" srcOrd="0" destOrd="0" presId="urn:microsoft.com/office/officeart/2005/8/layout/hierarchy2"/>
    <dgm:cxn modelId="{7D54E5DF-8CF0-4D35-A9B2-F2B7B799B220}" type="presOf" srcId="{8A4746BE-D1C6-42A1-93F2-37433C41D323}" destId="{CA590691-1B4A-4941-A15D-2C06B63B0E00}" srcOrd="1" destOrd="0" presId="urn:microsoft.com/office/officeart/2005/8/layout/hierarchy2"/>
    <dgm:cxn modelId="{0311EF33-EEE0-463E-9FA7-6865E4C8E4BB}" type="presOf" srcId="{9C3B1291-74BD-4762-8175-D9B8FF911664}" destId="{AEA5C8B3-0963-48C6-ABBD-351CDC78FF83}" srcOrd="0" destOrd="0" presId="urn:microsoft.com/office/officeart/2005/8/layout/hierarchy2"/>
    <dgm:cxn modelId="{C7F6D79C-B2DE-421E-B7C5-CB1A467688E6}" type="presOf" srcId="{3F860F05-D66F-46D7-A4B6-6510BB9EF43B}" destId="{524D9BE5-03A4-4E87-AFA4-61DD2A89913A}" srcOrd="1" destOrd="0" presId="urn:microsoft.com/office/officeart/2005/8/layout/hierarchy2"/>
    <dgm:cxn modelId="{DB945292-8E50-43AE-9898-772001B1D6CC}" type="presOf" srcId="{5EE4954A-31C6-47CE-A367-727EAFBE973B}" destId="{A34EE9E9-BAE9-46AF-B4D8-6B061E8C4745}" srcOrd="0" destOrd="0" presId="urn:microsoft.com/office/officeart/2005/8/layout/hierarchy2"/>
    <dgm:cxn modelId="{A1412C82-DCAF-4619-968C-9591C2ECBCD7}" type="presOf" srcId="{DD034108-5F7F-4CED-9DE5-BC30665A961F}" destId="{9ABDD188-5DBF-4ACF-9B1F-FEB2F1C1EC53}" srcOrd="0" destOrd="0" presId="urn:microsoft.com/office/officeart/2005/8/layout/hierarchy2"/>
    <dgm:cxn modelId="{BB6FB2E9-983E-4977-AFB4-12C0A378CD20}" type="presOf" srcId="{5CB6C2E2-A790-4243-83D9-C4B9057541CF}" destId="{7069A163-9F83-4557-9A08-3843395C55C6}" srcOrd="1" destOrd="0" presId="urn:microsoft.com/office/officeart/2005/8/layout/hierarchy2"/>
    <dgm:cxn modelId="{2CD2FF41-F981-4CEC-9DD6-AE0BCF5BE914}" type="presOf" srcId="{72C154B4-0775-4E1C-A8E9-BEBC9137CA38}" destId="{F0A0E750-0172-4F20-9548-1D4AFD5967A8}" srcOrd="0" destOrd="0" presId="urn:microsoft.com/office/officeart/2005/8/layout/hierarchy2"/>
    <dgm:cxn modelId="{8A4A740B-E623-42FC-866C-1508E22140C1}" type="presOf" srcId="{5EE4954A-31C6-47CE-A367-727EAFBE973B}" destId="{CEDC25FC-F9A9-4C0D-A171-D017D53DB437}" srcOrd="1" destOrd="0" presId="urn:microsoft.com/office/officeart/2005/8/layout/hierarchy2"/>
    <dgm:cxn modelId="{26A3F743-8C40-4081-B6FC-B0DC4323F025}" srcId="{9C3B1291-74BD-4762-8175-D9B8FF911664}" destId="{5FC448EF-8B29-4AF3-A081-76692DFAD9B9}" srcOrd="3" destOrd="0" parTransId="{09728E18-2C00-406E-BE7C-B3998A075D1A}" sibTransId="{C8C3C1D8-657F-46B6-A89B-BA4AFFDCF1CF}"/>
    <dgm:cxn modelId="{99425BE6-CA86-4DA8-9776-03564DF8B337}" srcId="{9C3B1291-74BD-4762-8175-D9B8FF911664}" destId="{C5C95BFA-F1EB-4EAD-95E4-0471B41B1BE5}" srcOrd="9" destOrd="0" parTransId="{0D0B1622-E7FE-41AC-BA9A-F1F4B854EA48}" sibTransId="{A9CF4A26-C665-4627-9593-4D6AA946C557}"/>
    <dgm:cxn modelId="{7ADE363B-2A91-466F-B828-0A7791B349EA}" type="presOf" srcId="{BDD068A0-2B00-4295-B14E-8B4998EFC9BC}" destId="{A663E853-0EA5-4FCC-A983-B0426771026F}" srcOrd="1" destOrd="0" presId="urn:microsoft.com/office/officeart/2005/8/layout/hierarchy2"/>
    <dgm:cxn modelId="{B4CF2F02-4CD3-4D90-BB1A-B62EAFF100AF}" type="presParOf" srcId="{E292B1E4-AF1A-49C6-98CE-9EB7E3E9FB59}" destId="{59727E4F-279E-4952-A176-0C9191416A4C}" srcOrd="0" destOrd="0" presId="urn:microsoft.com/office/officeart/2005/8/layout/hierarchy2"/>
    <dgm:cxn modelId="{EB6044FA-E4ED-4F6A-89F9-175A6EA41458}" type="presParOf" srcId="{59727E4F-279E-4952-A176-0C9191416A4C}" destId="{392CEBAC-8B40-4EFF-A0A3-95910BDA57A1}" srcOrd="0" destOrd="0" presId="urn:microsoft.com/office/officeart/2005/8/layout/hierarchy2"/>
    <dgm:cxn modelId="{625C00A4-7FE5-46CD-867B-6702389613D0}" type="presParOf" srcId="{59727E4F-279E-4952-A176-0C9191416A4C}" destId="{342CDEA4-27DF-4358-A457-61B5D0CE2580}" srcOrd="1" destOrd="0" presId="urn:microsoft.com/office/officeart/2005/8/layout/hierarchy2"/>
    <dgm:cxn modelId="{1CC193AC-9183-451D-8231-9704F5F5F542}" type="presParOf" srcId="{342CDEA4-27DF-4358-A457-61B5D0CE2580}" destId="{8038874E-6D16-4DE0-B9DD-5C14B58D456E}" srcOrd="0" destOrd="0" presId="urn:microsoft.com/office/officeart/2005/8/layout/hierarchy2"/>
    <dgm:cxn modelId="{27766FEF-A9CA-4030-B7CD-0D4EB67F4C78}" type="presParOf" srcId="{8038874E-6D16-4DE0-B9DD-5C14B58D456E}" destId="{3C1CC3E9-BE60-44AA-8E48-35E75D64FDDE}" srcOrd="0" destOrd="0" presId="urn:microsoft.com/office/officeart/2005/8/layout/hierarchy2"/>
    <dgm:cxn modelId="{6A14694B-A0D0-4839-8EEB-09921C703E6A}" type="presParOf" srcId="{342CDEA4-27DF-4358-A457-61B5D0CE2580}" destId="{F56151A2-2B91-42A6-987D-1033C45C6998}" srcOrd="1" destOrd="0" presId="urn:microsoft.com/office/officeart/2005/8/layout/hierarchy2"/>
    <dgm:cxn modelId="{C54EDEB0-07DC-478C-BFF0-257E351E6864}" type="presParOf" srcId="{F56151A2-2B91-42A6-987D-1033C45C6998}" destId="{AEA5C8B3-0963-48C6-ABBD-351CDC78FF83}" srcOrd="0" destOrd="0" presId="urn:microsoft.com/office/officeart/2005/8/layout/hierarchy2"/>
    <dgm:cxn modelId="{5708A3F3-0C5D-42A5-A741-900C37BF906E}" type="presParOf" srcId="{F56151A2-2B91-42A6-987D-1033C45C6998}" destId="{5E064238-058E-4708-BBD0-CB84A2FB39CE}" srcOrd="1" destOrd="0" presId="urn:microsoft.com/office/officeart/2005/8/layout/hierarchy2"/>
    <dgm:cxn modelId="{460F88F8-4668-403B-A760-73F7DB7E2D18}" type="presParOf" srcId="{5E064238-058E-4708-BBD0-CB84A2FB39CE}" destId="{2BDBE7FA-1E50-4D14-A91B-F1611465C9CE}" srcOrd="0" destOrd="0" presId="urn:microsoft.com/office/officeart/2005/8/layout/hierarchy2"/>
    <dgm:cxn modelId="{B8CA6A1D-A137-4501-A1E7-415C9AE2CF72}" type="presParOf" srcId="{2BDBE7FA-1E50-4D14-A91B-F1611465C9CE}" destId="{524D9BE5-03A4-4E87-AFA4-61DD2A89913A}" srcOrd="0" destOrd="0" presId="urn:microsoft.com/office/officeart/2005/8/layout/hierarchy2"/>
    <dgm:cxn modelId="{A22A79E4-8F8B-43FF-94B9-5580FBE22BC8}" type="presParOf" srcId="{5E064238-058E-4708-BBD0-CB84A2FB39CE}" destId="{450817CB-3D60-4609-B3AB-A441103E8D17}" srcOrd="1" destOrd="0" presId="urn:microsoft.com/office/officeart/2005/8/layout/hierarchy2"/>
    <dgm:cxn modelId="{CBA2FEA3-3C57-4840-9B46-6C23BC2D2E03}" type="presParOf" srcId="{450817CB-3D60-4609-B3AB-A441103E8D17}" destId="{F6BD4C59-4A6F-4BBC-94B7-4265163F25D9}" srcOrd="0" destOrd="0" presId="urn:microsoft.com/office/officeart/2005/8/layout/hierarchy2"/>
    <dgm:cxn modelId="{63E719ED-394B-45DC-82BB-1CED993F4FD5}" type="presParOf" srcId="{450817CB-3D60-4609-B3AB-A441103E8D17}" destId="{ED5778AC-909F-4943-AB13-E2BCFF30D2E0}" srcOrd="1" destOrd="0" presId="urn:microsoft.com/office/officeart/2005/8/layout/hierarchy2"/>
    <dgm:cxn modelId="{CC09A0A4-492C-418A-88F0-A67BA1537264}" type="presParOf" srcId="{5E064238-058E-4708-BBD0-CB84A2FB39CE}" destId="{DEAED0B1-289B-42EE-9D3D-C72DCAF5EFC7}" srcOrd="2" destOrd="0" presId="urn:microsoft.com/office/officeart/2005/8/layout/hierarchy2"/>
    <dgm:cxn modelId="{5369D5B5-D1C5-41EF-B45F-821F8F52EC13}" type="presParOf" srcId="{DEAED0B1-289B-42EE-9D3D-C72DCAF5EFC7}" destId="{D04469CD-C5DD-4854-B376-DC39FF57F6E4}" srcOrd="0" destOrd="0" presId="urn:microsoft.com/office/officeart/2005/8/layout/hierarchy2"/>
    <dgm:cxn modelId="{9C7072ED-DA12-4A1A-A32D-802970007430}" type="presParOf" srcId="{5E064238-058E-4708-BBD0-CB84A2FB39CE}" destId="{234EC562-6E71-40E3-A7D4-E910A9CB47C3}" srcOrd="3" destOrd="0" presId="urn:microsoft.com/office/officeart/2005/8/layout/hierarchy2"/>
    <dgm:cxn modelId="{B575CDBF-4D96-4F3C-B226-50F9FD9295C9}" type="presParOf" srcId="{234EC562-6E71-40E3-A7D4-E910A9CB47C3}" destId="{F8ED3CBE-371E-4B4C-9336-6D3D2E815CB5}" srcOrd="0" destOrd="0" presId="urn:microsoft.com/office/officeart/2005/8/layout/hierarchy2"/>
    <dgm:cxn modelId="{8A50859B-56C2-4185-90DC-8255DF887BFB}" type="presParOf" srcId="{234EC562-6E71-40E3-A7D4-E910A9CB47C3}" destId="{F0775469-769C-46CC-A6D3-8A58AF2AC706}" srcOrd="1" destOrd="0" presId="urn:microsoft.com/office/officeart/2005/8/layout/hierarchy2"/>
    <dgm:cxn modelId="{514899F7-ED06-4FC7-91A1-362B23E1B843}" type="presParOf" srcId="{5E064238-058E-4708-BBD0-CB84A2FB39CE}" destId="{F1AED7AA-8850-4929-B42E-219CA6D913DC}" srcOrd="4" destOrd="0" presId="urn:microsoft.com/office/officeart/2005/8/layout/hierarchy2"/>
    <dgm:cxn modelId="{E3331F13-882D-47B4-BA8D-BCBD05677174}" type="presParOf" srcId="{F1AED7AA-8850-4929-B42E-219CA6D913DC}" destId="{7069A163-9F83-4557-9A08-3843395C55C6}" srcOrd="0" destOrd="0" presId="urn:microsoft.com/office/officeart/2005/8/layout/hierarchy2"/>
    <dgm:cxn modelId="{0D4A5EE1-B327-4816-85CD-59738B30F085}" type="presParOf" srcId="{5E064238-058E-4708-BBD0-CB84A2FB39CE}" destId="{EFEAF2DF-6EC9-46DE-B348-94C7D5C3B448}" srcOrd="5" destOrd="0" presId="urn:microsoft.com/office/officeart/2005/8/layout/hierarchy2"/>
    <dgm:cxn modelId="{C7F19022-113B-4E33-A815-ED9C1EB23ECF}" type="presParOf" srcId="{EFEAF2DF-6EC9-46DE-B348-94C7D5C3B448}" destId="{9ABDD188-5DBF-4ACF-9B1F-FEB2F1C1EC53}" srcOrd="0" destOrd="0" presId="urn:microsoft.com/office/officeart/2005/8/layout/hierarchy2"/>
    <dgm:cxn modelId="{093BAD43-C84A-4158-8A5F-728BC628D6F8}" type="presParOf" srcId="{EFEAF2DF-6EC9-46DE-B348-94C7D5C3B448}" destId="{615AE72D-B567-42CA-907E-1264103108C0}" srcOrd="1" destOrd="0" presId="urn:microsoft.com/office/officeart/2005/8/layout/hierarchy2"/>
    <dgm:cxn modelId="{F87DB969-58F4-4C0D-BCBF-13AECD24BAEA}" type="presParOf" srcId="{5E064238-058E-4708-BBD0-CB84A2FB39CE}" destId="{941D3A8E-DBFB-4974-9F44-7B972AE28BB5}" srcOrd="6" destOrd="0" presId="urn:microsoft.com/office/officeart/2005/8/layout/hierarchy2"/>
    <dgm:cxn modelId="{E278DCF3-29FD-442C-A790-00159B5CBD4F}" type="presParOf" srcId="{941D3A8E-DBFB-4974-9F44-7B972AE28BB5}" destId="{C6BB4008-EC10-4ED9-BBD6-C5F0C9388B7C}" srcOrd="0" destOrd="0" presId="urn:microsoft.com/office/officeart/2005/8/layout/hierarchy2"/>
    <dgm:cxn modelId="{3F82BA05-7099-4A5E-9F57-0B3ACD036A88}" type="presParOf" srcId="{5E064238-058E-4708-BBD0-CB84A2FB39CE}" destId="{C00EB5F3-6BC1-4322-B638-D64720B575DF}" srcOrd="7" destOrd="0" presId="urn:microsoft.com/office/officeart/2005/8/layout/hierarchy2"/>
    <dgm:cxn modelId="{DC92F35E-A947-4683-A930-F44A0076B296}" type="presParOf" srcId="{C00EB5F3-6BC1-4322-B638-D64720B575DF}" destId="{F26572E7-5022-4BEF-89F2-E6989369D46F}" srcOrd="0" destOrd="0" presId="urn:microsoft.com/office/officeart/2005/8/layout/hierarchy2"/>
    <dgm:cxn modelId="{ED6F2A24-F497-4FD8-80B7-86C73E5D121D}" type="presParOf" srcId="{C00EB5F3-6BC1-4322-B638-D64720B575DF}" destId="{97592548-28C4-47BA-A54A-DD4F0D251D43}" srcOrd="1" destOrd="0" presId="urn:microsoft.com/office/officeart/2005/8/layout/hierarchy2"/>
    <dgm:cxn modelId="{5E7D300B-4EC1-4081-ADEF-5FC5F2AEE55D}" type="presParOf" srcId="{5E064238-058E-4708-BBD0-CB84A2FB39CE}" destId="{0C439BC5-E6FD-47F4-A8BC-F8223032482D}" srcOrd="8" destOrd="0" presId="urn:microsoft.com/office/officeart/2005/8/layout/hierarchy2"/>
    <dgm:cxn modelId="{1B5B75FE-9643-421A-8928-12384F2B08CE}" type="presParOf" srcId="{0C439BC5-E6FD-47F4-A8BC-F8223032482D}" destId="{A663E853-0EA5-4FCC-A983-B0426771026F}" srcOrd="0" destOrd="0" presId="urn:microsoft.com/office/officeart/2005/8/layout/hierarchy2"/>
    <dgm:cxn modelId="{230E6BF5-36BB-497A-A01B-23A47C040C63}" type="presParOf" srcId="{5E064238-058E-4708-BBD0-CB84A2FB39CE}" destId="{45BE8295-5FD4-40B6-A47D-2078324E3782}" srcOrd="9" destOrd="0" presId="urn:microsoft.com/office/officeart/2005/8/layout/hierarchy2"/>
    <dgm:cxn modelId="{4F875024-BDEE-4020-989A-C4D6856D16C4}" type="presParOf" srcId="{45BE8295-5FD4-40B6-A47D-2078324E3782}" destId="{13C925FF-6804-484E-9DBC-6D86BDAE5CC2}" srcOrd="0" destOrd="0" presId="urn:microsoft.com/office/officeart/2005/8/layout/hierarchy2"/>
    <dgm:cxn modelId="{3B915F2A-9025-459B-B4CD-42215A23540F}" type="presParOf" srcId="{45BE8295-5FD4-40B6-A47D-2078324E3782}" destId="{213743A7-4D66-4125-8045-02A67B911FE1}" srcOrd="1" destOrd="0" presId="urn:microsoft.com/office/officeart/2005/8/layout/hierarchy2"/>
    <dgm:cxn modelId="{2B06DEB9-CF2D-4975-B512-8BDB7A4FA24A}" type="presParOf" srcId="{5E064238-058E-4708-BBD0-CB84A2FB39CE}" destId="{A34EE9E9-BAE9-46AF-B4D8-6B061E8C4745}" srcOrd="10" destOrd="0" presId="urn:microsoft.com/office/officeart/2005/8/layout/hierarchy2"/>
    <dgm:cxn modelId="{936C83F9-BC1C-4489-A8BD-273BE36AF2EF}" type="presParOf" srcId="{A34EE9E9-BAE9-46AF-B4D8-6B061E8C4745}" destId="{CEDC25FC-F9A9-4C0D-A171-D017D53DB437}" srcOrd="0" destOrd="0" presId="urn:microsoft.com/office/officeart/2005/8/layout/hierarchy2"/>
    <dgm:cxn modelId="{5B5239D3-09DB-4217-9B87-61FACCEC98D2}" type="presParOf" srcId="{5E064238-058E-4708-BBD0-CB84A2FB39CE}" destId="{DD15441B-28DD-412D-8D31-4518771C3B84}" srcOrd="11" destOrd="0" presId="urn:microsoft.com/office/officeart/2005/8/layout/hierarchy2"/>
    <dgm:cxn modelId="{8C9D0485-71CC-4F98-A1EB-E2FB799D4D63}" type="presParOf" srcId="{DD15441B-28DD-412D-8D31-4518771C3B84}" destId="{63735610-5014-4681-834C-7833BF4124FF}" srcOrd="0" destOrd="0" presId="urn:microsoft.com/office/officeart/2005/8/layout/hierarchy2"/>
    <dgm:cxn modelId="{349F805A-B540-40F7-918C-E340AD6EF015}" type="presParOf" srcId="{DD15441B-28DD-412D-8D31-4518771C3B84}" destId="{75E0E2BD-96B1-4DCF-AB8D-5A0F98D334DB}" srcOrd="1" destOrd="0" presId="urn:microsoft.com/office/officeart/2005/8/layout/hierarchy2"/>
    <dgm:cxn modelId="{0B0C45D2-F7A5-4A64-ADD0-72B919524C1A}" type="presParOf" srcId="{5E064238-058E-4708-BBD0-CB84A2FB39CE}" destId="{F0A0E750-0172-4F20-9548-1D4AFD5967A8}" srcOrd="12" destOrd="0" presId="urn:microsoft.com/office/officeart/2005/8/layout/hierarchy2"/>
    <dgm:cxn modelId="{CCBB6A92-1411-4174-9114-7E7581D11A10}" type="presParOf" srcId="{F0A0E750-0172-4F20-9548-1D4AFD5967A8}" destId="{71DDEE80-BA33-41A4-BCEB-A8E2FD264CCB}" srcOrd="0" destOrd="0" presId="urn:microsoft.com/office/officeart/2005/8/layout/hierarchy2"/>
    <dgm:cxn modelId="{0EF62FEE-8937-4985-8ECC-EB9CC3F39464}" type="presParOf" srcId="{5E064238-058E-4708-BBD0-CB84A2FB39CE}" destId="{6268A2B4-0307-4352-99B4-59028264C542}" srcOrd="13" destOrd="0" presId="urn:microsoft.com/office/officeart/2005/8/layout/hierarchy2"/>
    <dgm:cxn modelId="{05F68DA0-30AF-4311-9B8E-D455C6D5DD2B}" type="presParOf" srcId="{6268A2B4-0307-4352-99B4-59028264C542}" destId="{ABF7348D-C535-45B0-868F-FBEBC08610F9}" srcOrd="0" destOrd="0" presId="urn:microsoft.com/office/officeart/2005/8/layout/hierarchy2"/>
    <dgm:cxn modelId="{2D71809D-9940-4758-BF16-5880F7EACEE0}" type="presParOf" srcId="{6268A2B4-0307-4352-99B4-59028264C542}" destId="{71C8568E-3223-49AA-ADFB-0327DD51A2F7}" srcOrd="1" destOrd="0" presId="urn:microsoft.com/office/officeart/2005/8/layout/hierarchy2"/>
    <dgm:cxn modelId="{DB637F12-7706-4DC1-91AC-85F5CBDCB03C}" type="presParOf" srcId="{5E064238-058E-4708-BBD0-CB84A2FB39CE}" destId="{760954BE-8A86-4876-A43B-CE0E46164853}" srcOrd="14" destOrd="0" presId="urn:microsoft.com/office/officeart/2005/8/layout/hierarchy2"/>
    <dgm:cxn modelId="{5AA817A8-1658-4C70-BC56-65FEC3FF2DD5}" type="presParOf" srcId="{760954BE-8A86-4876-A43B-CE0E46164853}" destId="{BBB16F2A-09A1-47C7-837C-7014FBC3156D}" srcOrd="0" destOrd="0" presId="urn:microsoft.com/office/officeart/2005/8/layout/hierarchy2"/>
    <dgm:cxn modelId="{2BEE0E82-8097-437A-BDA0-A1C9EBAF90B5}" type="presParOf" srcId="{5E064238-058E-4708-BBD0-CB84A2FB39CE}" destId="{7288BB76-2546-4385-9C99-68AD89E341FD}" srcOrd="15" destOrd="0" presId="urn:microsoft.com/office/officeart/2005/8/layout/hierarchy2"/>
    <dgm:cxn modelId="{15698746-0F36-455D-AE81-40F210901CEA}" type="presParOf" srcId="{7288BB76-2546-4385-9C99-68AD89E341FD}" destId="{3462C173-269F-4578-B86D-921A62061B2E}" srcOrd="0" destOrd="0" presId="urn:microsoft.com/office/officeart/2005/8/layout/hierarchy2"/>
    <dgm:cxn modelId="{5018BC28-702E-41B9-8858-253395A36DDF}" type="presParOf" srcId="{7288BB76-2546-4385-9C99-68AD89E341FD}" destId="{E32D28EE-1454-4E3A-9A0E-9F502BEDCE36}" srcOrd="1" destOrd="0" presId="urn:microsoft.com/office/officeart/2005/8/layout/hierarchy2"/>
    <dgm:cxn modelId="{A5391319-CD11-4FA1-A09F-1E54E8871ABA}" type="presParOf" srcId="{5E064238-058E-4708-BBD0-CB84A2FB39CE}" destId="{6F606974-7DB1-4E54-B790-B2C2618A9A2C}" srcOrd="16" destOrd="0" presId="urn:microsoft.com/office/officeart/2005/8/layout/hierarchy2"/>
    <dgm:cxn modelId="{3F6EB8C6-AE84-4F7E-B653-8C5CC0F5E24E}" type="presParOf" srcId="{6F606974-7DB1-4E54-B790-B2C2618A9A2C}" destId="{9F8F43BE-5C6F-48A4-A4DC-6E440E1D54BC}" srcOrd="0" destOrd="0" presId="urn:microsoft.com/office/officeart/2005/8/layout/hierarchy2"/>
    <dgm:cxn modelId="{1135C1C6-8331-4DD7-96F1-06D8132CE958}" type="presParOf" srcId="{5E064238-058E-4708-BBD0-CB84A2FB39CE}" destId="{A5566C93-0F7A-439B-845C-3D3765B4D778}" srcOrd="17" destOrd="0" presId="urn:microsoft.com/office/officeart/2005/8/layout/hierarchy2"/>
    <dgm:cxn modelId="{7265CC77-0D9D-4BD3-B6BD-C6360E00F059}" type="presParOf" srcId="{A5566C93-0F7A-439B-845C-3D3765B4D778}" destId="{AE63E95C-3DE1-4278-9498-29F92C3697A7}" srcOrd="0" destOrd="0" presId="urn:microsoft.com/office/officeart/2005/8/layout/hierarchy2"/>
    <dgm:cxn modelId="{24E5C24B-79B1-4E8D-839A-A16A851D85F2}" type="presParOf" srcId="{A5566C93-0F7A-439B-845C-3D3765B4D778}" destId="{852A84B1-E333-4005-A595-26E0326E50ED}" srcOrd="1" destOrd="0" presId="urn:microsoft.com/office/officeart/2005/8/layout/hierarchy2"/>
    <dgm:cxn modelId="{1A21D8CF-29C7-4481-817F-01C46388FC1A}" type="presParOf" srcId="{5E064238-058E-4708-BBD0-CB84A2FB39CE}" destId="{F3C7C5F6-61D9-40DF-8E00-6207DBA945D1}" srcOrd="18" destOrd="0" presId="urn:microsoft.com/office/officeart/2005/8/layout/hierarchy2"/>
    <dgm:cxn modelId="{6205D692-EB17-4A2F-BEA0-2A7A59920FA7}" type="presParOf" srcId="{F3C7C5F6-61D9-40DF-8E00-6207DBA945D1}" destId="{7EF4FE01-5520-457B-AE02-45A533090D38}" srcOrd="0" destOrd="0" presId="urn:microsoft.com/office/officeart/2005/8/layout/hierarchy2"/>
    <dgm:cxn modelId="{555B8F1A-4D38-4EE1-A5A8-5807237BB348}" type="presParOf" srcId="{5E064238-058E-4708-BBD0-CB84A2FB39CE}" destId="{8D447755-10E5-49B5-B508-ABAAF30A828D}" srcOrd="19" destOrd="0" presId="urn:microsoft.com/office/officeart/2005/8/layout/hierarchy2"/>
    <dgm:cxn modelId="{15447761-9290-470B-9DDA-353256E94FAD}" type="presParOf" srcId="{8D447755-10E5-49B5-B508-ABAAF30A828D}" destId="{463D7116-9BCE-428F-94B4-65969B6D3BB8}" srcOrd="0" destOrd="0" presId="urn:microsoft.com/office/officeart/2005/8/layout/hierarchy2"/>
    <dgm:cxn modelId="{934C5C63-D8B5-42CB-84F6-6B1A9A7CF60B}" type="presParOf" srcId="{8D447755-10E5-49B5-B508-ABAAF30A828D}" destId="{5782174A-0707-4055-B2B5-3EFE05ADABC0}" srcOrd="1" destOrd="0" presId="urn:microsoft.com/office/officeart/2005/8/layout/hierarchy2"/>
    <dgm:cxn modelId="{D703E782-EFDF-4C9C-81CF-422DBB3411C6}" type="presParOf" srcId="{5E064238-058E-4708-BBD0-CB84A2FB39CE}" destId="{29327D45-C3D6-4DF8-95B4-196ECB36779A}" srcOrd="20" destOrd="0" presId="urn:microsoft.com/office/officeart/2005/8/layout/hierarchy2"/>
    <dgm:cxn modelId="{6AFEA784-A46D-437F-9549-A8A41948F987}" type="presParOf" srcId="{29327D45-C3D6-4DF8-95B4-196ECB36779A}" destId="{4775C4F6-CA09-43A0-AD39-BA31C11B423C}" srcOrd="0" destOrd="0" presId="urn:microsoft.com/office/officeart/2005/8/layout/hierarchy2"/>
    <dgm:cxn modelId="{19BD1A2C-0486-44C0-9F82-8A9C568BF301}" type="presParOf" srcId="{5E064238-058E-4708-BBD0-CB84A2FB39CE}" destId="{F81F70EB-F39A-47D2-B94F-A278CB44B5EB}" srcOrd="21" destOrd="0" presId="urn:microsoft.com/office/officeart/2005/8/layout/hierarchy2"/>
    <dgm:cxn modelId="{B96624E3-5568-4A5E-AEC3-A9002AEBB337}" type="presParOf" srcId="{F81F70EB-F39A-47D2-B94F-A278CB44B5EB}" destId="{960C9A0A-6A59-4A8D-AF6E-5C7408B71409}" srcOrd="0" destOrd="0" presId="urn:microsoft.com/office/officeart/2005/8/layout/hierarchy2"/>
    <dgm:cxn modelId="{20D24B12-F42A-4DFC-817C-48C29449791D}" type="presParOf" srcId="{F81F70EB-F39A-47D2-B94F-A278CB44B5EB}" destId="{179D618E-EB01-4B13-A276-03ED313845FA}" srcOrd="1" destOrd="0" presId="urn:microsoft.com/office/officeart/2005/8/layout/hierarchy2"/>
    <dgm:cxn modelId="{AD5D344F-4F88-46EE-B1BD-763277282780}" type="presParOf" srcId="{342CDEA4-27DF-4358-A457-61B5D0CE2580}" destId="{6F443C3F-0731-47B6-BBB6-B3930BC2BD96}" srcOrd="2" destOrd="0" presId="urn:microsoft.com/office/officeart/2005/8/layout/hierarchy2"/>
    <dgm:cxn modelId="{354EA4EF-C16D-40B2-8396-18FF17BF3E19}" type="presParOf" srcId="{6F443C3F-0731-47B6-BBB6-B3930BC2BD96}" destId="{CA590691-1B4A-4941-A15D-2C06B63B0E00}" srcOrd="0" destOrd="0" presId="urn:microsoft.com/office/officeart/2005/8/layout/hierarchy2"/>
    <dgm:cxn modelId="{ED60674A-A52E-466D-A68A-843EBE48A266}" type="presParOf" srcId="{342CDEA4-27DF-4358-A457-61B5D0CE2580}" destId="{3390FDE6-7508-467B-AD85-10DAF94BB90E}" srcOrd="3" destOrd="0" presId="urn:microsoft.com/office/officeart/2005/8/layout/hierarchy2"/>
    <dgm:cxn modelId="{D38B23D2-FBDC-4AB2-A96B-6C68213D3BC4}" type="presParOf" srcId="{3390FDE6-7508-467B-AD85-10DAF94BB90E}" destId="{77D713B1-A4FF-44DB-9727-D1F5FF8D9417}" srcOrd="0" destOrd="0" presId="urn:microsoft.com/office/officeart/2005/8/layout/hierarchy2"/>
    <dgm:cxn modelId="{4132D00D-98C5-4011-9972-72A7B842D234}" type="presParOf" srcId="{3390FDE6-7508-467B-AD85-10DAF94BB90E}" destId="{64F2DA48-3E1B-4743-B6B8-FE7513F90547}" srcOrd="1" destOrd="0" presId="urn:microsoft.com/office/officeart/2005/8/layout/hierarchy2"/>
    <dgm:cxn modelId="{14ECAF32-AEA7-4490-88CF-6551A06CCBF2}" type="presParOf" srcId="{64F2DA48-3E1B-4743-B6B8-FE7513F90547}" destId="{4125D0C1-9687-4646-B092-0F68A3C0016B}" srcOrd="0" destOrd="0" presId="urn:microsoft.com/office/officeart/2005/8/layout/hierarchy2"/>
    <dgm:cxn modelId="{2398F7B9-7B43-453A-87E4-9EA74A81C515}" type="presParOf" srcId="{4125D0C1-9687-4646-B092-0F68A3C0016B}" destId="{206823C2-A9D8-4407-B88D-AE160588F299}" srcOrd="0" destOrd="0" presId="urn:microsoft.com/office/officeart/2005/8/layout/hierarchy2"/>
    <dgm:cxn modelId="{8A888450-007D-45C9-B91B-302DA0C9CA2F}" type="presParOf" srcId="{64F2DA48-3E1B-4743-B6B8-FE7513F90547}" destId="{0A045AB0-AD7F-4BEB-998F-70A72925E5F5}" srcOrd="1" destOrd="0" presId="urn:microsoft.com/office/officeart/2005/8/layout/hierarchy2"/>
    <dgm:cxn modelId="{9C86A844-7F67-486D-9233-22C4368A6509}" type="presParOf" srcId="{0A045AB0-AD7F-4BEB-998F-70A72925E5F5}" destId="{34A8762E-5511-439B-AEDC-665FD2C3E0EA}" srcOrd="0" destOrd="0" presId="urn:microsoft.com/office/officeart/2005/8/layout/hierarchy2"/>
    <dgm:cxn modelId="{5403C6E7-E3DB-4FE6-8C87-82E904676F4B}" type="presParOf" srcId="{0A045AB0-AD7F-4BEB-998F-70A72925E5F5}" destId="{8982BCE9-D247-44A8-99C1-C8D562D0F3F3}" srcOrd="1" destOrd="0" presId="urn:microsoft.com/office/officeart/2005/8/layout/hierarchy2"/>
    <dgm:cxn modelId="{278223BD-F009-419A-BA9C-6E32D2991F8D}" type="presParOf" srcId="{64F2DA48-3E1B-4743-B6B8-FE7513F90547}" destId="{4C8FEE75-17C2-4264-9A6D-921FFA15B5DD}" srcOrd="2" destOrd="0" presId="urn:microsoft.com/office/officeart/2005/8/layout/hierarchy2"/>
    <dgm:cxn modelId="{6862CCF8-7C9C-4874-89EF-8FEFECBF6FD3}" type="presParOf" srcId="{4C8FEE75-17C2-4264-9A6D-921FFA15B5DD}" destId="{B500F860-B229-4537-81F3-02294A299EF1}" srcOrd="0" destOrd="0" presId="urn:microsoft.com/office/officeart/2005/8/layout/hierarchy2"/>
    <dgm:cxn modelId="{DB2D0D89-7822-49A3-88D8-DC8864E4C19C}" type="presParOf" srcId="{64F2DA48-3E1B-4743-B6B8-FE7513F90547}" destId="{A2D0BA51-2F15-4D85-9FFA-2C6430193C1E}" srcOrd="3" destOrd="0" presId="urn:microsoft.com/office/officeart/2005/8/layout/hierarchy2"/>
    <dgm:cxn modelId="{DC63D2B9-F53C-4390-9668-49596CAE2FFA}" type="presParOf" srcId="{A2D0BA51-2F15-4D85-9FFA-2C6430193C1E}" destId="{1EA657AF-5947-4B99-A413-72E43EBDA04D}" srcOrd="0" destOrd="0" presId="urn:microsoft.com/office/officeart/2005/8/layout/hierarchy2"/>
    <dgm:cxn modelId="{1424A4AD-71D2-4705-8E81-8548E08D9FAC}" type="presParOf" srcId="{A2D0BA51-2F15-4D85-9FFA-2C6430193C1E}" destId="{30751AC1-3582-4A01-AACA-5961F9D6581C}" srcOrd="1" destOrd="0" presId="urn:microsoft.com/office/officeart/2005/8/layout/hierarchy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EA4DEF2-86AF-44E6-B48D-C6F7870712E7}" type="doc">
      <dgm:prSet loTypeId="urn:microsoft.com/office/officeart/2005/8/layout/hierarchy2" loCatId="hierarchy" qsTypeId="urn:microsoft.com/office/officeart/2005/8/quickstyle/simple3" qsCatId="simple" csTypeId="urn:microsoft.com/office/officeart/2005/8/colors/colorful5" csCatId="colorful" phldr="1"/>
      <dgm:spPr/>
      <dgm:t>
        <a:bodyPr/>
        <a:lstStyle/>
        <a:p>
          <a:endParaRPr lang="en-US"/>
        </a:p>
      </dgm:t>
    </dgm:pt>
    <dgm:pt modelId="{B22C5D8A-0F61-44A1-ABA8-A39AA341EB65}">
      <dgm:prSet phldrT="[Text]" custT="1"/>
      <dgm:spPr/>
      <dgm:t>
        <a:bodyPr/>
        <a:lstStyle/>
        <a:p>
          <a:r>
            <a:rPr lang="fa-IR" sz="1800" dirty="0" smtClean="0">
              <a:cs typeface="B Titr" pitchFamily="2" charset="-78"/>
            </a:rPr>
            <a:t>سامانه آب شهری</a:t>
          </a:r>
          <a:endParaRPr lang="en-US" sz="1800" dirty="0"/>
        </a:p>
      </dgm:t>
    </dgm:pt>
    <dgm:pt modelId="{92124CC1-5789-48D8-A9DF-42656F617F2D}" type="parTrans" cxnId="{B8D9CEB7-4E18-43A4-BD64-70EC854CA230}">
      <dgm:prSet/>
      <dgm:spPr/>
      <dgm:t>
        <a:bodyPr/>
        <a:lstStyle/>
        <a:p>
          <a:endParaRPr lang="en-US"/>
        </a:p>
      </dgm:t>
    </dgm:pt>
    <dgm:pt modelId="{6EE2ED40-440A-4700-83B3-DA905007BD33}" type="sibTrans" cxnId="{B8D9CEB7-4E18-43A4-BD64-70EC854CA230}">
      <dgm:prSet/>
      <dgm:spPr/>
      <dgm:t>
        <a:bodyPr/>
        <a:lstStyle/>
        <a:p>
          <a:endParaRPr lang="en-US"/>
        </a:p>
      </dgm:t>
    </dgm:pt>
    <dgm:pt modelId="{292A1B19-D2C1-44BC-B7CF-BD1CD691F47D}">
      <dgm:prSet phldrT="[Text]" custT="1"/>
      <dgm:spPr/>
      <dgm:t>
        <a:bodyPr/>
        <a:lstStyle/>
        <a:p>
          <a:r>
            <a:rPr lang="fa-IR" sz="1600" dirty="0" smtClean="0">
              <a:cs typeface="B Titr" pitchFamily="2" charset="-78"/>
            </a:rPr>
            <a:t>تجهیزات خارجی</a:t>
          </a:r>
          <a:endParaRPr lang="en-US" sz="1600" dirty="0">
            <a:cs typeface="B Titr" pitchFamily="2" charset="-78"/>
          </a:endParaRPr>
        </a:p>
      </dgm:t>
    </dgm:pt>
    <dgm:pt modelId="{B36C8981-85ED-42F1-98AA-86E2AFD2469F}" type="parTrans" cxnId="{01DBCCD3-FE3C-47DB-A85D-F13C7F48B4D0}">
      <dgm:prSet/>
      <dgm:spPr/>
      <dgm:t>
        <a:bodyPr/>
        <a:lstStyle/>
        <a:p>
          <a:endParaRPr lang="en-US"/>
        </a:p>
      </dgm:t>
    </dgm:pt>
    <dgm:pt modelId="{BE080B2F-BBA4-4BF1-B78D-E363F28AB513}" type="sibTrans" cxnId="{01DBCCD3-FE3C-47DB-A85D-F13C7F48B4D0}">
      <dgm:prSet/>
      <dgm:spPr/>
      <dgm:t>
        <a:bodyPr/>
        <a:lstStyle/>
        <a:p>
          <a:endParaRPr lang="en-US"/>
        </a:p>
      </dgm:t>
    </dgm:pt>
    <dgm:pt modelId="{2CD61017-A637-4B92-A249-F1FA7203B75E}">
      <dgm:prSet phldrT="[Text]" custT="1"/>
      <dgm:spPr/>
      <dgm:t>
        <a:bodyPr/>
        <a:lstStyle/>
        <a:p>
          <a:r>
            <a:rPr lang="ar-SA" sz="1600" dirty="0" smtClean="0">
              <a:cs typeface="B Titr" pitchFamily="2" charset="-78"/>
            </a:rPr>
            <a:t>تأسیسات آبگیر </a:t>
          </a:r>
          <a:endParaRPr lang="en-US" sz="1600" dirty="0"/>
        </a:p>
      </dgm:t>
    </dgm:pt>
    <dgm:pt modelId="{8CC62EE6-EAD5-465D-8167-0C0F8312E380}" type="parTrans" cxnId="{27E564BE-40A6-4DC3-B2EA-11549D880FC5}">
      <dgm:prSet/>
      <dgm:spPr/>
      <dgm:t>
        <a:bodyPr/>
        <a:lstStyle/>
        <a:p>
          <a:endParaRPr lang="en-US"/>
        </a:p>
      </dgm:t>
    </dgm:pt>
    <dgm:pt modelId="{E423E8D4-706D-48CC-BDA5-DB171D5AFA34}" type="sibTrans" cxnId="{27E564BE-40A6-4DC3-B2EA-11549D880FC5}">
      <dgm:prSet/>
      <dgm:spPr/>
      <dgm:t>
        <a:bodyPr/>
        <a:lstStyle/>
        <a:p>
          <a:endParaRPr lang="en-US"/>
        </a:p>
      </dgm:t>
    </dgm:pt>
    <dgm:pt modelId="{BB278668-4AD5-467D-9CC4-BD5F4658791F}">
      <dgm:prSet phldrT="[Text]" custT="1"/>
      <dgm:spPr/>
      <dgm:t>
        <a:bodyPr/>
        <a:lstStyle/>
        <a:p>
          <a:r>
            <a:rPr lang="ar-SA" sz="1600" dirty="0" smtClean="0">
              <a:cs typeface="B Titr" pitchFamily="2" charset="-78"/>
            </a:rPr>
            <a:t>تصفیه‌خانه و تلمبه‌خانه </a:t>
          </a:r>
          <a:endParaRPr lang="en-US" sz="1600" dirty="0"/>
        </a:p>
      </dgm:t>
    </dgm:pt>
    <dgm:pt modelId="{D81A1228-930F-44AC-B09E-0EF5194539DF}" type="parTrans" cxnId="{8D684F4A-33FF-4E16-9F64-DBFEE8075F9A}">
      <dgm:prSet/>
      <dgm:spPr/>
      <dgm:t>
        <a:bodyPr/>
        <a:lstStyle/>
        <a:p>
          <a:endParaRPr lang="en-US"/>
        </a:p>
      </dgm:t>
    </dgm:pt>
    <dgm:pt modelId="{6CA01336-646D-47C1-8154-772AF1B106CE}" type="sibTrans" cxnId="{8D684F4A-33FF-4E16-9F64-DBFEE8075F9A}">
      <dgm:prSet/>
      <dgm:spPr/>
      <dgm:t>
        <a:bodyPr/>
        <a:lstStyle/>
        <a:p>
          <a:endParaRPr lang="en-US"/>
        </a:p>
      </dgm:t>
    </dgm:pt>
    <dgm:pt modelId="{44788EC0-2C3A-4153-963F-6EAB6736AE01}">
      <dgm:prSet phldrT="[Text]" custT="1"/>
      <dgm:spPr/>
      <dgm:t>
        <a:bodyPr/>
        <a:lstStyle/>
        <a:p>
          <a:r>
            <a:rPr lang="ar-SA" sz="1600" dirty="0" smtClean="0">
              <a:cs typeface="B Titr" pitchFamily="2" charset="-78"/>
            </a:rPr>
            <a:t>تجهیزات داخلی </a:t>
          </a:r>
          <a:endParaRPr lang="en-US" sz="1600" dirty="0"/>
        </a:p>
      </dgm:t>
    </dgm:pt>
    <dgm:pt modelId="{49EE97C8-7913-4388-801B-6076321F6A9D}" type="parTrans" cxnId="{CF5EF278-1D2B-4ADC-946E-618BC5B86B75}">
      <dgm:prSet/>
      <dgm:spPr/>
      <dgm:t>
        <a:bodyPr/>
        <a:lstStyle/>
        <a:p>
          <a:endParaRPr lang="en-US"/>
        </a:p>
      </dgm:t>
    </dgm:pt>
    <dgm:pt modelId="{7D4C1ECF-C02F-435A-8003-419D57F9C12D}" type="sibTrans" cxnId="{CF5EF278-1D2B-4ADC-946E-618BC5B86B75}">
      <dgm:prSet/>
      <dgm:spPr/>
      <dgm:t>
        <a:bodyPr/>
        <a:lstStyle/>
        <a:p>
          <a:endParaRPr lang="en-US"/>
        </a:p>
      </dgm:t>
    </dgm:pt>
    <dgm:pt modelId="{4C3AD103-017A-48A1-AFAC-ED972546913C}">
      <dgm:prSet phldrT="[Text]" custT="1"/>
      <dgm:spPr/>
      <dgm:t>
        <a:bodyPr/>
        <a:lstStyle/>
        <a:p>
          <a:r>
            <a:rPr lang="ar-SA" sz="1600" dirty="0" smtClean="0">
              <a:cs typeface="B Titr" pitchFamily="2" charset="-78"/>
            </a:rPr>
            <a:t>مخزن آب</a:t>
          </a:r>
          <a:endParaRPr lang="en-US" sz="1600" dirty="0"/>
        </a:p>
      </dgm:t>
    </dgm:pt>
    <dgm:pt modelId="{0F1DB93E-C0E2-44FA-B838-0933E1075CE7}" type="parTrans" cxnId="{C82F1AA8-4FDF-4B60-9A31-442FD23938C7}">
      <dgm:prSet/>
      <dgm:spPr/>
      <dgm:t>
        <a:bodyPr/>
        <a:lstStyle/>
        <a:p>
          <a:endParaRPr lang="en-US"/>
        </a:p>
      </dgm:t>
    </dgm:pt>
    <dgm:pt modelId="{D1602F73-A9DD-49A2-863F-945DE3363EFF}" type="sibTrans" cxnId="{C82F1AA8-4FDF-4B60-9A31-442FD23938C7}">
      <dgm:prSet/>
      <dgm:spPr/>
      <dgm:t>
        <a:bodyPr/>
        <a:lstStyle/>
        <a:p>
          <a:endParaRPr lang="en-US"/>
        </a:p>
      </dgm:t>
    </dgm:pt>
    <dgm:pt modelId="{B35ECAD0-4F87-4C46-9870-2ECBEEFEE64D}">
      <dgm:prSet custT="1"/>
      <dgm:spPr/>
      <dgm:t>
        <a:bodyPr/>
        <a:lstStyle/>
        <a:p>
          <a:r>
            <a:rPr lang="ar-SA" sz="1600" dirty="0" smtClean="0">
              <a:cs typeface="B Titr" pitchFamily="2" charset="-78"/>
            </a:rPr>
            <a:t>خط لوله انتقال و توزیع </a:t>
          </a:r>
          <a:endParaRPr lang="en-US" sz="1600" dirty="0"/>
        </a:p>
      </dgm:t>
    </dgm:pt>
    <dgm:pt modelId="{EAD12798-79D7-4E66-8FB8-D16369EDF649}" type="parTrans" cxnId="{12520480-F711-46D0-B531-5E7757816A7D}">
      <dgm:prSet/>
      <dgm:spPr/>
      <dgm:t>
        <a:bodyPr/>
        <a:lstStyle/>
        <a:p>
          <a:endParaRPr lang="en-US"/>
        </a:p>
      </dgm:t>
    </dgm:pt>
    <dgm:pt modelId="{ACD4A87A-89C1-48E8-868F-A0AC2989D840}" type="sibTrans" cxnId="{12520480-F711-46D0-B531-5E7757816A7D}">
      <dgm:prSet/>
      <dgm:spPr/>
      <dgm:t>
        <a:bodyPr/>
        <a:lstStyle/>
        <a:p>
          <a:endParaRPr lang="en-US"/>
        </a:p>
      </dgm:t>
    </dgm:pt>
    <dgm:pt modelId="{FBB6ADBE-0A79-4500-AF23-75EE624A7291}">
      <dgm:prSet custT="1"/>
      <dgm:spPr/>
      <dgm:t>
        <a:bodyPr/>
        <a:lstStyle/>
        <a:p>
          <a:r>
            <a:rPr lang="ar-SA" sz="1600" dirty="0" smtClean="0">
              <a:cs typeface="B Titr" pitchFamily="2" charset="-78"/>
            </a:rPr>
            <a:t>سد</a:t>
          </a:r>
          <a:endParaRPr lang="en-US" sz="1600" dirty="0"/>
        </a:p>
      </dgm:t>
    </dgm:pt>
    <dgm:pt modelId="{F4711413-08E7-4176-806E-90A5AF3C25BE}" type="parTrans" cxnId="{F2532B86-5FA5-4641-8651-DA9BFF360274}">
      <dgm:prSet/>
      <dgm:spPr/>
      <dgm:t>
        <a:bodyPr/>
        <a:lstStyle/>
        <a:p>
          <a:endParaRPr lang="en-US"/>
        </a:p>
      </dgm:t>
    </dgm:pt>
    <dgm:pt modelId="{90308100-FAAD-4E58-9048-B16B151DC0BD}" type="sibTrans" cxnId="{F2532B86-5FA5-4641-8651-DA9BFF360274}">
      <dgm:prSet/>
      <dgm:spPr/>
      <dgm:t>
        <a:bodyPr/>
        <a:lstStyle/>
        <a:p>
          <a:endParaRPr lang="en-US"/>
        </a:p>
      </dgm:t>
    </dgm:pt>
    <dgm:pt modelId="{DE5A5B8E-7D7C-4DE2-B7CA-879788B9F898}">
      <dgm:prSet custT="1"/>
      <dgm:spPr/>
      <dgm:t>
        <a:bodyPr/>
        <a:lstStyle/>
        <a:p>
          <a:r>
            <a:rPr lang="ar-SA" sz="1600" dirty="0" smtClean="0">
              <a:cs typeface="B Titr" pitchFamily="2" charset="-78"/>
            </a:rPr>
            <a:t>دریچه آبگیر</a:t>
          </a:r>
          <a:endParaRPr lang="en-US" sz="1600" dirty="0"/>
        </a:p>
      </dgm:t>
    </dgm:pt>
    <dgm:pt modelId="{2FDE5B89-2287-441E-891E-1BE03836FC95}" type="parTrans" cxnId="{92E026AB-7F0D-4545-8A50-06211E7A4133}">
      <dgm:prSet/>
      <dgm:spPr/>
      <dgm:t>
        <a:bodyPr/>
        <a:lstStyle/>
        <a:p>
          <a:endParaRPr lang="en-US"/>
        </a:p>
      </dgm:t>
    </dgm:pt>
    <dgm:pt modelId="{E4D85247-980C-487B-805D-DD46D8CC0B14}" type="sibTrans" cxnId="{92E026AB-7F0D-4545-8A50-06211E7A4133}">
      <dgm:prSet/>
      <dgm:spPr/>
      <dgm:t>
        <a:bodyPr/>
        <a:lstStyle/>
        <a:p>
          <a:endParaRPr lang="en-US"/>
        </a:p>
      </dgm:t>
    </dgm:pt>
    <dgm:pt modelId="{BC1EE1D6-73C7-4279-A5C0-CF4309ACAF82}">
      <dgm:prSet custT="1"/>
      <dgm:spPr/>
      <dgm:t>
        <a:bodyPr/>
        <a:lstStyle/>
        <a:p>
          <a:r>
            <a:rPr lang="ar-SA" sz="1600" dirty="0" smtClean="0">
              <a:cs typeface="B Titr" pitchFamily="2" charset="-78"/>
            </a:rPr>
            <a:t>تأسیسات حوضچه تصفیه</a:t>
          </a:r>
          <a:endParaRPr lang="en-US" sz="1600" dirty="0"/>
        </a:p>
      </dgm:t>
    </dgm:pt>
    <dgm:pt modelId="{8F10E717-9643-483D-B953-EC527C92B8F8}" type="parTrans" cxnId="{10017A78-DABE-402B-9B58-78101E5BA31C}">
      <dgm:prSet/>
      <dgm:spPr/>
      <dgm:t>
        <a:bodyPr/>
        <a:lstStyle/>
        <a:p>
          <a:endParaRPr lang="en-US"/>
        </a:p>
      </dgm:t>
    </dgm:pt>
    <dgm:pt modelId="{5B8E7ACE-F81E-46B8-B895-F3CCA5CDBA85}" type="sibTrans" cxnId="{10017A78-DABE-402B-9B58-78101E5BA31C}">
      <dgm:prSet/>
      <dgm:spPr/>
      <dgm:t>
        <a:bodyPr/>
        <a:lstStyle/>
        <a:p>
          <a:endParaRPr lang="en-US"/>
        </a:p>
      </dgm:t>
    </dgm:pt>
    <dgm:pt modelId="{C908D091-8143-453B-A20A-9E9A433388CC}">
      <dgm:prSet custT="1"/>
      <dgm:spPr/>
      <dgm:t>
        <a:bodyPr/>
        <a:lstStyle/>
        <a:p>
          <a:r>
            <a:rPr lang="ar-SA" sz="1600" dirty="0" smtClean="0">
              <a:cs typeface="B Titr" pitchFamily="2" charset="-78"/>
            </a:rPr>
            <a:t>لوله شاغولی</a:t>
          </a:r>
          <a:endParaRPr lang="en-US" sz="1600" dirty="0"/>
        </a:p>
      </dgm:t>
    </dgm:pt>
    <dgm:pt modelId="{3C7EF0A2-4E02-41F9-97A2-D96B24060610}" type="parTrans" cxnId="{025676BE-301E-4557-AE01-363EE7235D1B}">
      <dgm:prSet/>
      <dgm:spPr/>
      <dgm:t>
        <a:bodyPr/>
        <a:lstStyle/>
        <a:p>
          <a:endParaRPr lang="en-US"/>
        </a:p>
      </dgm:t>
    </dgm:pt>
    <dgm:pt modelId="{A329B46C-52A1-433E-960A-A22BDBB5B915}" type="sibTrans" cxnId="{025676BE-301E-4557-AE01-363EE7235D1B}">
      <dgm:prSet/>
      <dgm:spPr/>
      <dgm:t>
        <a:bodyPr/>
        <a:lstStyle/>
        <a:p>
          <a:endParaRPr lang="en-US"/>
        </a:p>
      </dgm:t>
    </dgm:pt>
    <dgm:pt modelId="{C2736CF0-5933-4CBE-870D-54353D352B5B}">
      <dgm:prSet custT="1"/>
      <dgm:spPr/>
      <dgm:t>
        <a:bodyPr/>
        <a:lstStyle/>
        <a:p>
          <a:r>
            <a:rPr lang="ar-SA" sz="1600" dirty="0" smtClean="0">
              <a:cs typeface="B Titr" pitchFamily="2" charset="-78"/>
            </a:rPr>
            <a:t>مخزن هوایی</a:t>
          </a:r>
          <a:endParaRPr lang="en-US" sz="1600" dirty="0"/>
        </a:p>
      </dgm:t>
    </dgm:pt>
    <dgm:pt modelId="{FA929E12-7DF3-4AFA-AAC6-812EB0F9724F}" type="parTrans" cxnId="{CD1688A5-F082-4918-985A-0951947A2CF7}">
      <dgm:prSet/>
      <dgm:spPr/>
      <dgm:t>
        <a:bodyPr/>
        <a:lstStyle/>
        <a:p>
          <a:endParaRPr lang="en-US"/>
        </a:p>
      </dgm:t>
    </dgm:pt>
    <dgm:pt modelId="{9F4C0522-BE00-49EB-BC12-6F34F0DC8C19}" type="sibTrans" cxnId="{CD1688A5-F082-4918-985A-0951947A2CF7}">
      <dgm:prSet/>
      <dgm:spPr/>
      <dgm:t>
        <a:bodyPr/>
        <a:lstStyle/>
        <a:p>
          <a:endParaRPr lang="en-US"/>
        </a:p>
      </dgm:t>
    </dgm:pt>
    <dgm:pt modelId="{41CE89E3-5527-4C14-A15A-68E0712584F8}">
      <dgm:prSet custT="1"/>
      <dgm:spPr/>
      <dgm:t>
        <a:bodyPr/>
        <a:lstStyle/>
        <a:p>
          <a:r>
            <a:rPr lang="ar-SA" sz="1600" dirty="0" smtClean="0">
              <a:cs typeface="B Titr" pitchFamily="2" charset="-78"/>
            </a:rPr>
            <a:t>خط لوله مدفون</a:t>
          </a:r>
          <a:endParaRPr lang="en-US" sz="1600" dirty="0"/>
        </a:p>
      </dgm:t>
    </dgm:pt>
    <dgm:pt modelId="{A178EA94-F632-49A9-9E47-EED2962874C4}" type="parTrans" cxnId="{678042A3-491B-4C23-95D7-6F76E2D2654D}">
      <dgm:prSet/>
      <dgm:spPr/>
      <dgm:t>
        <a:bodyPr/>
        <a:lstStyle/>
        <a:p>
          <a:endParaRPr lang="en-US"/>
        </a:p>
      </dgm:t>
    </dgm:pt>
    <dgm:pt modelId="{D768DC4D-D71C-43AA-B928-7605EDBDC2C6}" type="sibTrans" cxnId="{678042A3-491B-4C23-95D7-6F76E2D2654D}">
      <dgm:prSet/>
      <dgm:spPr/>
      <dgm:t>
        <a:bodyPr/>
        <a:lstStyle/>
        <a:p>
          <a:endParaRPr lang="en-US"/>
        </a:p>
      </dgm:t>
    </dgm:pt>
    <dgm:pt modelId="{A36232BC-9668-41D3-A061-C6380437C05C}">
      <dgm:prSet custT="1"/>
      <dgm:spPr/>
      <dgm:t>
        <a:bodyPr/>
        <a:lstStyle/>
        <a:p>
          <a:r>
            <a:rPr lang="ar-SA" sz="1600" dirty="0" smtClean="0">
              <a:cs typeface="B Titr" pitchFamily="2" charset="-78"/>
            </a:rPr>
            <a:t>کالورت و تونل پوشش‌دار</a:t>
          </a:r>
          <a:endParaRPr lang="en-US" sz="1600" dirty="0"/>
        </a:p>
      </dgm:t>
    </dgm:pt>
    <dgm:pt modelId="{5D438F71-D895-4A72-B7C6-DAD41FDA9A90}" type="parTrans" cxnId="{621D23F5-AB8C-48C6-A7BD-5214CAB38582}">
      <dgm:prSet/>
      <dgm:spPr/>
      <dgm:t>
        <a:bodyPr/>
        <a:lstStyle/>
        <a:p>
          <a:endParaRPr lang="en-US"/>
        </a:p>
      </dgm:t>
    </dgm:pt>
    <dgm:pt modelId="{1999CE80-BC21-4A09-913A-F896769F85CF}" type="sibTrans" cxnId="{621D23F5-AB8C-48C6-A7BD-5214CAB38582}">
      <dgm:prSet/>
      <dgm:spPr/>
      <dgm:t>
        <a:bodyPr/>
        <a:lstStyle/>
        <a:p>
          <a:endParaRPr lang="en-US"/>
        </a:p>
      </dgm:t>
    </dgm:pt>
    <dgm:pt modelId="{F843ECC9-5231-4DC0-9509-4D12F504C7E1}">
      <dgm:prSet custT="1"/>
      <dgm:spPr/>
      <dgm:t>
        <a:bodyPr/>
        <a:lstStyle/>
        <a:p>
          <a:r>
            <a:rPr lang="ar-SA" sz="1600" dirty="0" smtClean="0">
              <a:cs typeface="B Titr" pitchFamily="2" charset="-78"/>
            </a:rPr>
            <a:t>کانال باز</a:t>
          </a:r>
          <a:endParaRPr lang="en-US" sz="1600" dirty="0"/>
        </a:p>
      </dgm:t>
    </dgm:pt>
    <dgm:pt modelId="{6CE8CC05-7992-4900-950B-556527F6753D}" type="parTrans" cxnId="{299F46F1-4756-4F9A-93A0-EAF68A3E43A5}">
      <dgm:prSet/>
      <dgm:spPr/>
      <dgm:t>
        <a:bodyPr/>
        <a:lstStyle/>
        <a:p>
          <a:endParaRPr lang="en-US"/>
        </a:p>
      </dgm:t>
    </dgm:pt>
    <dgm:pt modelId="{D21C826E-7D98-4C2C-ADCA-A0B541E88F05}" type="sibTrans" cxnId="{299F46F1-4756-4F9A-93A0-EAF68A3E43A5}">
      <dgm:prSet/>
      <dgm:spPr/>
      <dgm:t>
        <a:bodyPr/>
        <a:lstStyle/>
        <a:p>
          <a:endParaRPr lang="en-US"/>
        </a:p>
      </dgm:t>
    </dgm:pt>
    <dgm:pt modelId="{F6D0F84C-87ED-4543-9419-68249C381595}">
      <dgm:prSet custT="1"/>
      <dgm:spPr/>
      <dgm:t>
        <a:bodyPr/>
        <a:lstStyle/>
        <a:p>
          <a:r>
            <a:rPr lang="ar-SA" sz="1600" dirty="0" smtClean="0">
              <a:cs typeface="B Titr" pitchFamily="2" charset="-78"/>
            </a:rPr>
            <a:t>سر ریز</a:t>
          </a:r>
          <a:endParaRPr lang="en-US" sz="1600" dirty="0">
            <a:cs typeface="B Titr" pitchFamily="2" charset="-78"/>
          </a:endParaRPr>
        </a:p>
      </dgm:t>
    </dgm:pt>
    <dgm:pt modelId="{5CE0F9AF-6DA3-4C22-8E23-F356833ED7AB}" type="parTrans" cxnId="{08E0C956-5676-4134-9F85-309FC8B60D93}">
      <dgm:prSet/>
      <dgm:spPr/>
      <dgm:t>
        <a:bodyPr/>
        <a:lstStyle/>
        <a:p>
          <a:endParaRPr lang="en-US"/>
        </a:p>
      </dgm:t>
    </dgm:pt>
    <dgm:pt modelId="{BCB2D6BA-A6F0-4BF4-83DD-933AB039469F}" type="sibTrans" cxnId="{08E0C956-5676-4134-9F85-309FC8B60D93}">
      <dgm:prSet/>
      <dgm:spPr/>
      <dgm:t>
        <a:bodyPr/>
        <a:lstStyle/>
        <a:p>
          <a:endParaRPr lang="en-US"/>
        </a:p>
      </dgm:t>
    </dgm:pt>
    <dgm:pt modelId="{4DCDBD73-6A7B-4F43-AD2E-1E55969A5E32}">
      <dgm:prSet custT="1"/>
      <dgm:spPr/>
      <dgm:t>
        <a:bodyPr/>
        <a:lstStyle/>
        <a:p>
          <a:r>
            <a:rPr lang="en-US" sz="1600" dirty="0" smtClean="0">
              <a:cs typeface="B Titr" pitchFamily="2" charset="-78"/>
            </a:rPr>
            <a:t>‌</a:t>
          </a:r>
          <a:r>
            <a:rPr lang="ar-SA" sz="1600" dirty="0" smtClean="0">
              <a:cs typeface="B Titr" pitchFamily="2" charset="-78"/>
            </a:rPr>
            <a:t>دیگ بخار</a:t>
          </a:r>
          <a:endParaRPr lang="en-US" sz="1600" dirty="0"/>
        </a:p>
      </dgm:t>
    </dgm:pt>
    <dgm:pt modelId="{3B64014A-8C81-4643-9B72-C8FE5BB1E58D}" type="parTrans" cxnId="{D3BB1E44-D668-4350-BF8F-481262E55FC1}">
      <dgm:prSet/>
      <dgm:spPr/>
      <dgm:t>
        <a:bodyPr/>
        <a:lstStyle/>
        <a:p>
          <a:endParaRPr lang="en-US"/>
        </a:p>
      </dgm:t>
    </dgm:pt>
    <dgm:pt modelId="{D161C48F-A6C2-4A8B-AA88-ADB92E352D18}" type="sibTrans" cxnId="{D3BB1E44-D668-4350-BF8F-481262E55FC1}">
      <dgm:prSet/>
      <dgm:spPr/>
      <dgm:t>
        <a:bodyPr/>
        <a:lstStyle/>
        <a:p>
          <a:endParaRPr lang="en-US"/>
        </a:p>
      </dgm:t>
    </dgm:pt>
    <dgm:pt modelId="{DADFC458-746A-487F-AC86-72D54D72A26E}">
      <dgm:prSet custT="1"/>
      <dgm:spPr/>
      <dgm:t>
        <a:bodyPr/>
        <a:lstStyle/>
        <a:p>
          <a:r>
            <a:rPr lang="ar-SA" sz="1600" dirty="0" smtClean="0">
              <a:cs typeface="B Titr" pitchFamily="2" charset="-78"/>
            </a:rPr>
            <a:t>برج خنک کننده</a:t>
          </a:r>
          <a:endParaRPr lang="en-US" sz="1600" dirty="0"/>
        </a:p>
      </dgm:t>
    </dgm:pt>
    <dgm:pt modelId="{E5F80767-C5F2-4CCC-B809-57DE9B694EB5}" type="parTrans" cxnId="{D2FD35A0-F155-4A06-A308-E3AD3C0A886E}">
      <dgm:prSet/>
      <dgm:spPr/>
      <dgm:t>
        <a:bodyPr/>
        <a:lstStyle/>
        <a:p>
          <a:endParaRPr lang="en-US"/>
        </a:p>
      </dgm:t>
    </dgm:pt>
    <dgm:pt modelId="{7D17C619-C49E-48DA-A274-17FC8AD210CC}" type="sibTrans" cxnId="{D2FD35A0-F155-4A06-A308-E3AD3C0A886E}">
      <dgm:prSet/>
      <dgm:spPr/>
      <dgm:t>
        <a:bodyPr/>
        <a:lstStyle/>
        <a:p>
          <a:endParaRPr lang="en-US"/>
        </a:p>
      </dgm:t>
    </dgm:pt>
    <dgm:pt modelId="{03FFC32A-DEEA-4664-9BC1-BA7516B599A6}" type="pres">
      <dgm:prSet presAssocID="{3EA4DEF2-86AF-44E6-B48D-C6F7870712E7}" presName="diagram" presStyleCnt="0">
        <dgm:presLayoutVars>
          <dgm:chPref val="1"/>
          <dgm:dir val="rev"/>
          <dgm:animOne val="branch"/>
          <dgm:animLvl val="lvl"/>
          <dgm:resizeHandles val="exact"/>
        </dgm:presLayoutVars>
      </dgm:prSet>
      <dgm:spPr/>
      <dgm:t>
        <a:bodyPr/>
        <a:lstStyle/>
        <a:p>
          <a:endParaRPr lang="en-US"/>
        </a:p>
      </dgm:t>
    </dgm:pt>
    <dgm:pt modelId="{95C7E4F2-9831-4520-B2BB-1375BF9A0F4D}" type="pres">
      <dgm:prSet presAssocID="{B22C5D8A-0F61-44A1-ABA8-A39AA341EB65}" presName="root1" presStyleCnt="0"/>
      <dgm:spPr/>
      <dgm:t>
        <a:bodyPr/>
        <a:lstStyle/>
        <a:p>
          <a:endParaRPr lang="en-US"/>
        </a:p>
      </dgm:t>
    </dgm:pt>
    <dgm:pt modelId="{84F294FE-B7BF-4EC9-983E-6F070DF86B51}" type="pres">
      <dgm:prSet presAssocID="{B22C5D8A-0F61-44A1-ABA8-A39AA341EB65}" presName="LevelOneTextNode" presStyleLbl="node0" presStyleIdx="0" presStyleCnt="1" custScaleY="218967" custLinFactX="34060" custLinFactNeighborX="100000" custLinFactNeighborY="11502">
        <dgm:presLayoutVars>
          <dgm:chPref val="3"/>
        </dgm:presLayoutVars>
      </dgm:prSet>
      <dgm:spPr/>
      <dgm:t>
        <a:bodyPr/>
        <a:lstStyle/>
        <a:p>
          <a:endParaRPr lang="en-US"/>
        </a:p>
      </dgm:t>
    </dgm:pt>
    <dgm:pt modelId="{FCDB14F5-D0D2-4FDF-B1BD-31F210F10CC5}" type="pres">
      <dgm:prSet presAssocID="{B22C5D8A-0F61-44A1-ABA8-A39AA341EB65}" presName="level2hierChild" presStyleCnt="0"/>
      <dgm:spPr/>
      <dgm:t>
        <a:bodyPr/>
        <a:lstStyle/>
        <a:p>
          <a:endParaRPr lang="en-US"/>
        </a:p>
      </dgm:t>
    </dgm:pt>
    <dgm:pt modelId="{10E14562-D911-4669-A18D-47787F3EFECC}" type="pres">
      <dgm:prSet presAssocID="{B36C8981-85ED-42F1-98AA-86E2AFD2469F}" presName="conn2-1" presStyleLbl="parChTrans1D2" presStyleIdx="0" presStyleCnt="2"/>
      <dgm:spPr/>
      <dgm:t>
        <a:bodyPr/>
        <a:lstStyle/>
        <a:p>
          <a:endParaRPr lang="en-US"/>
        </a:p>
      </dgm:t>
    </dgm:pt>
    <dgm:pt modelId="{F1788F0C-0291-4DD0-BC4A-37080B56AED9}" type="pres">
      <dgm:prSet presAssocID="{B36C8981-85ED-42F1-98AA-86E2AFD2469F}" presName="connTx" presStyleLbl="parChTrans1D2" presStyleIdx="0" presStyleCnt="2"/>
      <dgm:spPr/>
      <dgm:t>
        <a:bodyPr/>
        <a:lstStyle/>
        <a:p>
          <a:endParaRPr lang="en-US"/>
        </a:p>
      </dgm:t>
    </dgm:pt>
    <dgm:pt modelId="{71610CBC-DD49-45C9-86A3-7ACA982D5D69}" type="pres">
      <dgm:prSet presAssocID="{292A1B19-D2C1-44BC-B7CF-BD1CD691F47D}" presName="root2" presStyleCnt="0"/>
      <dgm:spPr/>
      <dgm:t>
        <a:bodyPr/>
        <a:lstStyle/>
        <a:p>
          <a:endParaRPr lang="en-US"/>
        </a:p>
      </dgm:t>
    </dgm:pt>
    <dgm:pt modelId="{9A1C65A0-C06E-4A3C-B826-DB3D56FD66EE}" type="pres">
      <dgm:prSet presAssocID="{292A1B19-D2C1-44BC-B7CF-BD1CD691F47D}" presName="LevelTwoTextNode" presStyleLbl="node2" presStyleIdx="0" presStyleCnt="2" custScaleX="138459" custLinFactNeighborX="54689" custLinFactNeighborY="1060">
        <dgm:presLayoutVars>
          <dgm:chPref val="3"/>
        </dgm:presLayoutVars>
      </dgm:prSet>
      <dgm:spPr/>
      <dgm:t>
        <a:bodyPr/>
        <a:lstStyle/>
        <a:p>
          <a:endParaRPr lang="en-US"/>
        </a:p>
      </dgm:t>
    </dgm:pt>
    <dgm:pt modelId="{38810B7A-AB1F-429F-AE24-FB3DDCD726A8}" type="pres">
      <dgm:prSet presAssocID="{292A1B19-D2C1-44BC-B7CF-BD1CD691F47D}" presName="level3hierChild" presStyleCnt="0"/>
      <dgm:spPr/>
      <dgm:t>
        <a:bodyPr/>
        <a:lstStyle/>
        <a:p>
          <a:endParaRPr lang="en-US"/>
        </a:p>
      </dgm:t>
    </dgm:pt>
    <dgm:pt modelId="{D5B3825C-2F87-4514-8F5D-FAFA011750B1}" type="pres">
      <dgm:prSet presAssocID="{8CC62EE6-EAD5-465D-8167-0C0F8312E380}" presName="conn2-1" presStyleLbl="parChTrans1D3" presStyleIdx="0" presStyleCnt="6"/>
      <dgm:spPr/>
      <dgm:t>
        <a:bodyPr/>
        <a:lstStyle/>
        <a:p>
          <a:endParaRPr lang="en-US"/>
        </a:p>
      </dgm:t>
    </dgm:pt>
    <dgm:pt modelId="{4D285E61-7A55-4280-BC31-082913837B97}" type="pres">
      <dgm:prSet presAssocID="{8CC62EE6-EAD5-465D-8167-0C0F8312E380}" presName="connTx" presStyleLbl="parChTrans1D3" presStyleIdx="0" presStyleCnt="6"/>
      <dgm:spPr/>
      <dgm:t>
        <a:bodyPr/>
        <a:lstStyle/>
        <a:p>
          <a:endParaRPr lang="en-US"/>
        </a:p>
      </dgm:t>
    </dgm:pt>
    <dgm:pt modelId="{0FE95875-1034-4B77-8EF7-E70C2A8F4516}" type="pres">
      <dgm:prSet presAssocID="{2CD61017-A637-4B92-A249-F1FA7203B75E}" presName="root2" presStyleCnt="0"/>
      <dgm:spPr/>
      <dgm:t>
        <a:bodyPr/>
        <a:lstStyle/>
        <a:p>
          <a:endParaRPr lang="en-US"/>
        </a:p>
      </dgm:t>
    </dgm:pt>
    <dgm:pt modelId="{F28AD444-EFF9-4830-B4FC-7249F619B430}" type="pres">
      <dgm:prSet presAssocID="{2CD61017-A637-4B92-A249-F1FA7203B75E}" presName="LevelTwoTextNode" presStyleLbl="node3" presStyleIdx="0" presStyleCnt="6" custScaleX="126297" custLinFactNeighborX="21971" custLinFactNeighborY="3275">
        <dgm:presLayoutVars>
          <dgm:chPref val="3"/>
        </dgm:presLayoutVars>
      </dgm:prSet>
      <dgm:spPr/>
      <dgm:t>
        <a:bodyPr/>
        <a:lstStyle/>
        <a:p>
          <a:endParaRPr lang="en-US"/>
        </a:p>
      </dgm:t>
    </dgm:pt>
    <dgm:pt modelId="{C031FCD8-92FB-46A4-A03C-18BB7DA6DB32}" type="pres">
      <dgm:prSet presAssocID="{2CD61017-A637-4B92-A249-F1FA7203B75E}" presName="level3hierChild" presStyleCnt="0"/>
      <dgm:spPr/>
      <dgm:t>
        <a:bodyPr/>
        <a:lstStyle/>
        <a:p>
          <a:endParaRPr lang="en-US"/>
        </a:p>
      </dgm:t>
    </dgm:pt>
    <dgm:pt modelId="{75237A0C-E684-44A0-A5A7-C2570A893468}" type="pres">
      <dgm:prSet presAssocID="{F4711413-08E7-4176-806E-90A5AF3C25BE}" presName="conn2-1" presStyleLbl="parChTrans1D4" presStyleIdx="0" presStyleCnt="9"/>
      <dgm:spPr/>
      <dgm:t>
        <a:bodyPr/>
        <a:lstStyle/>
        <a:p>
          <a:endParaRPr lang="en-US"/>
        </a:p>
      </dgm:t>
    </dgm:pt>
    <dgm:pt modelId="{86147615-48E4-403B-8011-BDE72643BCDC}" type="pres">
      <dgm:prSet presAssocID="{F4711413-08E7-4176-806E-90A5AF3C25BE}" presName="connTx" presStyleLbl="parChTrans1D4" presStyleIdx="0" presStyleCnt="9"/>
      <dgm:spPr/>
      <dgm:t>
        <a:bodyPr/>
        <a:lstStyle/>
        <a:p>
          <a:endParaRPr lang="en-US"/>
        </a:p>
      </dgm:t>
    </dgm:pt>
    <dgm:pt modelId="{2A455E3D-DC02-4752-83E8-30298967E2A8}" type="pres">
      <dgm:prSet presAssocID="{FBB6ADBE-0A79-4500-AF23-75EE624A7291}" presName="root2" presStyleCnt="0"/>
      <dgm:spPr/>
      <dgm:t>
        <a:bodyPr/>
        <a:lstStyle/>
        <a:p>
          <a:endParaRPr lang="en-US"/>
        </a:p>
      </dgm:t>
    </dgm:pt>
    <dgm:pt modelId="{584B3C2D-7095-46D4-9976-9074CC823A37}" type="pres">
      <dgm:prSet presAssocID="{FBB6ADBE-0A79-4500-AF23-75EE624A7291}" presName="LevelTwoTextNode" presStyleLbl="node4" presStyleIdx="0" presStyleCnt="9">
        <dgm:presLayoutVars>
          <dgm:chPref val="3"/>
        </dgm:presLayoutVars>
      </dgm:prSet>
      <dgm:spPr/>
      <dgm:t>
        <a:bodyPr/>
        <a:lstStyle/>
        <a:p>
          <a:endParaRPr lang="en-US"/>
        </a:p>
      </dgm:t>
    </dgm:pt>
    <dgm:pt modelId="{F7CC327F-4DE1-4E4B-BF60-F56A19964591}" type="pres">
      <dgm:prSet presAssocID="{FBB6ADBE-0A79-4500-AF23-75EE624A7291}" presName="level3hierChild" presStyleCnt="0"/>
      <dgm:spPr/>
      <dgm:t>
        <a:bodyPr/>
        <a:lstStyle/>
        <a:p>
          <a:endParaRPr lang="en-US"/>
        </a:p>
      </dgm:t>
    </dgm:pt>
    <dgm:pt modelId="{D5214430-C0A3-4FAF-84F3-10688F7C6711}" type="pres">
      <dgm:prSet presAssocID="{2FDE5B89-2287-441E-891E-1BE03836FC95}" presName="conn2-1" presStyleLbl="parChTrans1D4" presStyleIdx="1" presStyleCnt="9"/>
      <dgm:spPr/>
      <dgm:t>
        <a:bodyPr/>
        <a:lstStyle/>
        <a:p>
          <a:endParaRPr lang="en-US"/>
        </a:p>
      </dgm:t>
    </dgm:pt>
    <dgm:pt modelId="{F5B25AC3-1A8A-485F-8E2D-3DAD9799D290}" type="pres">
      <dgm:prSet presAssocID="{2FDE5B89-2287-441E-891E-1BE03836FC95}" presName="connTx" presStyleLbl="parChTrans1D4" presStyleIdx="1" presStyleCnt="9"/>
      <dgm:spPr/>
      <dgm:t>
        <a:bodyPr/>
        <a:lstStyle/>
        <a:p>
          <a:endParaRPr lang="en-US"/>
        </a:p>
      </dgm:t>
    </dgm:pt>
    <dgm:pt modelId="{B3C61695-B166-4853-8085-A740136A74DE}" type="pres">
      <dgm:prSet presAssocID="{DE5A5B8E-7D7C-4DE2-B7CA-879788B9F898}" presName="root2" presStyleCnt="0"/>
      <dgm:spPr/>
      <dgm:t>
        <a:bodyPr/>
        <a:lstStyle/>
        <a:p>
          <a:endParaRPr lang="en-US"/>
        </a:p>
      </dgm:t>
    </dgm:pt>
    <dgm:pt modelId="{B4FD4EF7-A210-4FDC-BE01-5BC7B2B6A7E0}" type="pres">
      <dgm:prSet presAssocID="{DE5A5B8E-7D7C-4DE2-B7CA-879788B9F898}" presName="LevelTwoTextNode" presStyleLbl="node4" presStyleIdx="1" presStyleCnt="9">
        <dgm:presLayoutVars>
          <dgm:chPref val="3"/>
        </dgm:presLayoutVars>
      </dgm:prSet>
      <dgm:spPr/>
      <dgm:t>
        <a:bodyPr/>
        <a:lstStyle/>
        <a:p>
          <a:endParaRPr lang="en-US"/>
        </a:p>
      </dgm:t>
    </dgm:pt>
    <dgm:pt modelId="{AA425E0C-BA1A-4861-A498-DE88593FB1C1}" type="pres">
      <dgm:prSet presAssocID="{DE5A5B8E-7D7C-4DE2-B7CA-879788B9F898}" presName="level3hierChild" presStyleCnt="0"/>
      <dgm:spPr/>
      <dgm:t>
        <a:bodyPr/>
        <a:lstStyle/>
        <a:p>
          <a:endParaRPr lang="en-US"/>
        </a:p>
      </dgm:t>
    </dgm:pt>
    <dgm:pt modelId="{E8ED3A95-829A-4148-937B-08497DA479F6}" type="pres">
      <dgm:prSet presAssocID="{5CE0F9AF-6DA3-4C22-8E23-F356833ED7AB}" presName="conn2-1" presStyleLbl="parChTrans1D4" presStyleIdx="2" presStyleCnt="9"/>
      <dgm:spPr/>
      <dgm:t>
        <a:bodyPr/>
        <a:lstStyle/>
        <a:p>
          <a:endParaRPr lang="en-US"/>
        </a:p>
      </dgm:t>
    </dgm:pt>
    <dgm:pt modelId="{8B81E10B-29F9-4FBA-BBB9-44F99DA0768F}" type="pres">
      <dgm:prSet presAssocID="{5CE0F9AF-6DA3-4C22-8E23-F356833ED7AB}" presName="connTx" presStyleLbl="parChTrans1D4" presStyleIdx="2" presStyleCnt="9"/>
      <dgm:spPr/>
      <dgm:t>
        <a:bodyPr/>
        <a:lstStyle/>
        <a:p>
          <a:endParaRPr lang="en-US"/>
        </a:p>
      </dgm:t>
    </dgm:pt>
    <dgm:pt modelId="{3457CBF3-C01F-41F4-B31E-938FB3C719D4}" type="pres">
      <dgm:prSet presAssocID="{F6D0F84C-87ED-4543-9419-68249C381595}" presName="root2" presStyleCnt="0"/>
      <dgm:spPr/>
      <dgm:t>
        <a:bodyPr/>
        <a:lstStyle/>
        <a:p>
          <a:endParaRPr lang="en-US"/>
        </a:p>
      </dgm:t>
    </dgm:pt>
    <dgm:pt modelId="{5011BB20-9DEE-4AE0-B027-E657B84D6F92}" type="pres">
      <dgm:prSet presAssocID="{F6D0F84C-87ED-4543-9419-68249C381595}" presName="LevelTwoTextNode" presStyleLbl="node4" presStyleIdx="2" presStyleCnt="9">
        <dgm:presLayoutVars>
          <dgm:chPref val="3"/>
        </dgm:presLayoutVars>
      </dgm:prSet>
      <dgm:spPr/>
      <dgm:t>
        <a:bodyPr/>
        <a:lstStyle/>
        <a:p>
          <a:endParaRPr lang="en-US"/>
        </a:p>
      </dgm:t>
    </dgm:pt>
    <dgm:pt modelId="{8A965F66-6076-4E87-9177-4A5C0515EBFA}" type="pres">
      <dgm:prSet presAssocID="{F6D0F84C-87ED-4543-9419-68249C381595}" presName="level3hierChild" presStyleCnt="0"/>
      <dgm:spPr/>
      <dgm:t>
        <a:bodyPr/>
        <a:lstStyle/>
        <a:p>
          <a:endParaRPr lang="en-US"/>
        </a:p>
      </dgm:t>
    </dgm:pt>
    <dgm:pt modelId="{420A06B8-486A-47B6-9BC9-E4453271D1E5}" type="pres">
      <dgm:prSet presAssocID="{D81A1228-930F-44AC-B09E-0EF5194539DF}" presName="conn2-1" presStyleLbl="parChTrans1D3" presStyleIdx="1" presStyleCnt="6"/>
      <dgm:spPr/>
      <dgm:t>
        <a:bodyPr/>
        <a:lstStyle/>
        <a:p>
          <a:endParaRPr lang="en-US"/>
        </a:p>
      </dgm:t>
    </dgm:pt>
    <dgm:pt modelId="{40E85095-3C41-4E31-9FB0-F892394EBEBF}" type="pres">
      <dgm:prSet presAssocID="{D81A1228-930F-44AC-B09E-0EF5194539DF}" presName="connTx" presStyleLbl="parChTrans1D3" presStyleIdx="1" presStyleCnt="6"/>
      <dgm:spPr/>
      <dgm:t>
        <a:bodyPr/>
        <a:lstStyle/>
        <a:p>
          <a:endParaRPr lang="en-US"/>
        </a:p>
      </dgm:t>
    </dgm:pt>
    <dgm:pt modelId="{1A11E65A-2AA7-4361-AB8C-A6E8914501BC}" type="pres">
      <dgm:prSet presAssocID="{BB278668-4AD5-467D-9CC4-BD5F4658791F}" presName="root2" presStyleCnt="0"/>
      <dgm:spPr/>
      <dgm:t>
        <a:bodyPr/>
        <a:lstStyle/>
        <a:p>
          <a:endParaRPr lang="en-US"/>
        </a:p>
      </dgm:t>
    </dgm:pt>
    <dgm:pt modelId="{A236763F-A85F-4487-B7C5-181BD200F7E1}" type="pres">
      <dgm:prSet presAssocID="{BB278668-4AD5-467D-9CC4-BD5F4658791F}" presName="LevelTwoTextNode" presStyleLbl="node3" presStyleIdx="1" presStyleCnt="6" custScaleX="159614" custLinFactNeighborX="46081" custLinFactNeighborY="15963">
        <dgm:presLayoutVars>
          <dgm:chPref val="3"/>
        </dgm:presLayoutVars>
      </dgm:prSet>
      <dgm:spPr/>
      <dgm:t>
        <a:bodyPr/>
        <a:lstStyle/>
        <a:p>
          <a:endParaRPr lang="en-US"/>
        </a:p>
      </dgm:t>
    </dgm:pt>
    <dgm:pt modelId="{2E65BAAE-9E5E-46A5-BC4F-3DD2E1365FBE}" type="pres">
      <dgm:prSet presAssocID="{BB278668-4AD5-467D-9CC4-BD5F4658791F}" presName="level3hierChild" presStyleCnt="0"/>
      <dgm:spPr/>
      <dgm:t>
        <a:bodyPr/>
        <a:lstStyle/>
        <a:p>
          <a:endParaRPr lang="en-US"/>
        </a:p>
      </dgm:t>
    </dgm:pt>
    <dgm:pt modelId="{6739D678-2DC3-48C6-8872-3FCA2B243B86}" type="pres">
      <dgm:prSet presAssocID="{8F10E717-9643-483D-B953-EC527C92B8F8}" presName="conn2-1" presStyleLbl="parChTrans1D4" presStyleIdx="3" presStyleCnt="9"/>
      <dgm:spPr/>
      <dgm:t>
        <a:bodyPr/>
        <a:lstStyle/>
        <a:p>
          <a:endParaRPr lang="en-US"/>
        </a:p>
      </dgm:t>
    </dgm:pt>
    <dgm:pt modelId="{79D74AEE-339B-4684-BEBA-AC408E83908E}" type="pres">
      <dgm:prSet presAssocID="{8F10E717-9643-483D-B953-EC527C92B8F8}" presName="connTx" presStyleLbl="parChTrans1D4" presStyleIdx="3" presStyleCnt="9"/>
      <dgm:spPr/>
      <dgm:t>
        <a:bodyPr/>
        <a:lstStyle/>
        <a:p>
          <a:endParaRPr lang="en-US"/>
        </a:p>
      </dgm:t>
    </dgm:pt>
    <dgm:pt modelId="{47819776-032C-4FC3-B8CA-C8A8B609692B}" type="pres">
      <dgm:prSet presAssocID="{BC1EE1D6-73C7-4279-A5C0-CF4309ACAF82}" presName="root2" presStyleCnt="0"/>
      <dgm:spPr/>
      <dgm:t>
        <a:bodyPr/>
        <a:lstStyle/>
        <a:p>
          <a:endParaRPr lang="en-US"/>
        </a:p>
      </dgm:t>
    </dgm:pt>
    <dgm:pt modelId="{1461D2D7-5E23-4FD5-A306-E94BDC17C016}" type="pres">
      <dgm:prSet presAssocID="{BC1EE1D6-73C7-4279-A5C0-CF4309ACAF82}" presName="LevelTwoTextNode" presStyleLbl="node4" presStyleIdx="3" presStyleCnt="9" custScaleX="197736">
        <dgm:presLayoutVars>
          <dgm:chPref val="3"/>
        </dgm:presLayoutVars>
      </dgm:prSet>
      <dgm:spPr/>
      <dgm:t>
        <a:bodyPr/>
        <a:lstStyle/>
        <a:p>
          <a:endParaRPr lang="en-US"/>
        </a:p>
      </dgm:t>
    </dgm:pt>
    <dgm:pt modelId="{A4092273-38E6-4417-84E6-DE5AD57D7F01}" type="pres">
      <dgm:prSet presAssocID="{BC1EE1D6-73C7-4279-A5C0-CF4309ACAF82}" presName="level3hierChild" presStyleCnt="0"/>
      <dgm:spPr/>
      <dgm:t>
        <a:bodyPr/>
        <a:lstStyle/>
        <a:p>
          <a:endParaRPr lang="en-US"/>
        </a:p>
      </dgm:t>
    </dgm:pt>
    <dgm:pt modelId="{3E72EF13-9DCD-42A0-9DE5-BBBB8EBDE2C3}" type="pres">
      <dgm:prSet presAssocID="{3C7EF0A2-4E02-41F9-97A2-D96B24060610}" presName="conn2-1" presStyleLbl="parChTrans1D4" presStyleIdx="4" presStyleCnt="9"/>
      <dgm:spPr/>
      <dgm:t>
        <a:bodyPr/>
        <a:lstStyle/>
        <a:p>
          <a:endParaRPr lang="en-US"/>
        </a:p>
      </dgm:t>
    </dgm:pt>
    <dgm:pt modelId="{9F06E722-5F3D-4FA5-BB63-039076683B91}" type="pres">
      <dgm:prSet presAssocID="{3C7EF0A2-4E02-41F9-97A2-D96B24060610}" presName="connTx" presStyleLbl="parChTrans1D4" presStyleIdx="4" presStyleCnt="9"/>
      <dgm:spPr/>
      <dgm:t>
        <a:bodyPr/>
        <a:lstStyle/>
        <a:p>
          <a:endParaRPr lang="en-US"/>
        </a:p>
      </dgm:t>
    </dgm:pt>
    <dgm:pt modelId="{C7B13719-06D4-4690-91EA-D3B1E10DE9A4}" type="pres">
      <dgm:prSet presAssocID="{C908D091-8143-453B-A20A-9E9A433388CC}" presName="root2" presStyleCnt="0"/>
      <dgm:spPr/>
      <dgm:t>
        <a:bodyPr/>
        <a:lstStyle/>
        <a:p>
          <a:endParaRPr lang="en-US"/>
        </a:p>
      </dgm:t>
    </dgm:pt>
    <dgm:pt modelId="{CEFC027C-2123-4724-A32B-655582E107DC}" type="pres">
      <dgm:prSet presAssocID="{C908D091-8143-453B-A20A-9E9A433388CC}" presName="LevelTwoTextNode" presStyleLbl="node4" presStyleIdx="4" presStyleCnt="9">
        <dgm:presLayoutVars>
          <dgm:chPref val="3"/>
        </dgm:presLayoutVars>
      </dgm:prSet>
      <dgm:spPr/>
      <dgm:t>
        <a:bodyPr/>
        <a:lstStyle/>
        <a:p>
          <a:endParaRPr lang="en-US"/>
        </a:p>
      </dgm:t>
    </dgm:pt>
    <dgm:pt modelId="{638F72DB-4233-4177-9983-9B7E4D910796}" type="pres">
      <dgm:prSet presAssocID="{C908D091-8143-453B-A20A-9E9A433388CC}" presName="level3hierChild" presStyleCnt="0"/>
      <dgm:spPr/>
      <dgm:t>
        <a:bodyPr/>
        <a:lstStyle/>
        <a:p>
          <a:endParaRPr lang="en-US"/>
        </a:p>
      </dgm:t>
    </dgm:pt>
    <dgm:pt modelId="{F7EF3187-0905-4703-BD6C-40980EA62E0D}" type="pres">
      <dgm:prSet presAssocID="{FA929E12-7DF3-4AFA-AAC6-812EB0F9724F}" presName="conn2-1" presStyleLbl="parChTrans1D4" presStyleIdx="5" presStyleCnt="9"/>
      <dgm:spPr/>
      <dgm:t>
        <a:bodyPr/>
        <a:lstStyle/>
        <a:p>
          <a:endParaRPr lang="en-US"/>
        </a:p>
      </dgm:t>
    </dgm:pt>
    <dgm:pt modelId="{37253783-C901-409D-9644-DD956F9D2ABB}" type="pres">
      <dgm:prSet presAssocID="{FA929E12-7DF3-4AFA-AAC6-812EB0F9724F}" presName="connTx" presStyleLbl="parChTrans1D4" presStyleIdx="5" presStyleCnt="9"/>
      <dgm:spPr/>
      <dgm:t>
        <a:bodyPr/>
        <a:lstStyle/>
        <a:p>
          <a:endParaRPr lang="en-US"/>
        </a:p>
      </dgm:t>
    </dgm:pt>
    <dgm:pt modelId="{FF25A433-08A2-4896-AE23-D67A8E70F2A9}" type="pres">
      <dgm:prSet presAssocID="{C2736CF0-5933-4CBE-870D-54353D352B5B}" presName="root2" presStyleCnt="0"/>
      <dgm:spPr/>
      <dgm:t>
        <a:bodyPr/>
        <a:lstStyle/>
        <a:p>
          <a:endParaRPr lang="en-US"/>
        </a:p>
      </dgm:t>
    </dgm:pt>
    <dgm:pt modelId="{09B407C6-EFDC-4590-970E-6CA8E7052403}" type="pres">
      <dgm:prSet presAssocID="{C2736CF0-5933-4CBE-870D-54353D352B5B}" presName="LevelTwoTextNode" presStyleLbl="node4" presStyleIdx="5" presStyleCnt="9">
        <dgm:presLayoutVars>
          <dgm:chPref val="3"/>
        </dgm:presLayoutVars>
      </dgm:prSet>
      <dgm:spPr/>
      <dgm:t>
        <a:bodyPr/>
        <a:lstStyle/>
        <a:p>
          <a:endParaRPr lang="en-US"/>
        </a:p>
      </dgm:t>
    </dgm:pt>
    <dgm:pt modelId="{75EE3FC0-7493-4DE5-8CE1-012452C22C5F}" type="pres">
      <dgm:prSet presAssocID="{C2736CF0-5933-4CBE-870D-54353D352B5B}" presName="level3hierChild" presStyleCnt="0"/>
      <dgm:spPr/>
      <dgm:t>
        <a:bodyPr/>
        <a:lstStyle/>
        <a:p>
          <a:endParaRPr lang="en-US"/>
        </a:p>
      </dgm:t>
    </dgm:pt>
    <dgm:pt modelId="{33088933-DBDB-490D-BA06-9A39E278332E}" type="pres">
      <dgm:prSet presAssocID="{EAD12798-79D7-4E66-8FB8-D16369EDF649}" presName="conn2-1" presStyleLbl="parChTrans1D3" presStyleIdx="2" presStyleCnt="6"/>
      <dgm:spPr/>
      <dgm:t>
        <a:bodyPr/>
        <a:lstStyle/>
        <a:p>
          <a:endParaRPr lang="en-US"/>
        </a:p>
      </dgm:t>
    </dgm:pt>
    <dgm:pt modelId="{3CD1D359-F3E6-44F1-B326-CEE6E3D589DC}" type="pres">
      <dgm:prSet presAssocID="{EAD12798-79D7-4E66-8FB8-D16369EDF649}" presName="connTx" presStyleLbl="parChTrans1D3" presStyleIdx="2" presStyleCnt="6"/>
      <dgm:spPr/>
      <dgm:t>
        <a:bodyPr/>
        <a:lstStyle/>
        <a:p>
          <a:endParaRPr lang="en-US"/>
        </a:p>
      </dgm:t>
    </dgm:pt>
    <dgm:pt modelId="{20F9194A-98A9-41EF-A12A-3582813FDA15}" type="pres">
      <dgm:prSet presAssocID="{B35ECAD0-4F87-4C46-9870-2ECBEEFEE64D}" presName="root2" presStyleCnt="0"/>
      <dgm:spPr/>
      <dgm:t>
        <a:bodyPr/>
        <a:lstStyle/>
        <a:p>
          <a:endParaRPr lang="en-US"/>
        </a:p>
      </dgm:t>
    </dgm:pt>
    <dgm:pt modelId="{3239CE2C-79F7-440E-9A76-6B01B39A137B}" type="pres">
      <dgm:prSet presAssocID="{B35ECAD0-4F87-4C46-9870-2ECBEEFEE64D}" presName="LevelTwoTextNode" presStyleLbl="node3" presStyleIdx="2" presStyleCnt="6" custScaleX="182402" custLinFactNeighborX="35120" custLinFactNeighborY="-1156">
        <dgm:presLayoutVars>
          <dgm:chPref val="3"/>
        </dgm:presLayoutVars>
      </dgm:prSet>
      <dgm:spPr/>
      <dgm:t>
        <a:bodyPr/>
        <a:lstStyle/>
        <a:p>
          <a:endParaRPr lang="en-US"/>
        </a:p>
      </dgm:t>
    </dgm:pt>
    <dgm:pt modelId="{7224AE84-01FF-4AEB-B503-BD9648FDB44D}" type="pres">
      <dgm:prSet presAssocID="{B35ECAD0-4F87-4C46-9870-2ECBEEFEE64D}" presName="level3hierChild" presStyleCnt="0"/>
      <dgm:spPr/>
      <dgm:t>
        <a:bodyPr/>
        <a:lstStyle/>
        <a:p>
          <a:endParaRPr lang="en-US"/>
        </a:p>
      </dgm:t>
    </dgm:pt>
    <dgm:pt modelId="{B7E4B823-E24D-4BBE-B48B-A265996568E2}" type="pres">
      <dgm:prSet presAssocID="{A178EA94-F632-49A9-9E47-EED2962874C4}" presName="conn2-1" presStyleLbl="parChTrans1D4" presStyleIdx="6" presStyleCnt="9"/>
      <dgm:spPr/>
      <dgm:t>
        <a:bodyPr/>
        <a:lstStyle/>
        <a:p>
          <a:endParaRPr lang="en-US"/>
        </a:p>
      </dgm:t>
    </dgm:pt>
    <dgm:pt modelId="{E3F61516-F6F8-490C-8488-BD08E5EBAD7E}" type="pres">
      <dgm:prSet presAssocID="{A178EA94-F632-49A9-9E47-EED2962874C4}" presName="connTx" presStyleLbl="parChTrans1D4" presStyleIdx="6" presStyleCnt="9"/>
      <dgm:spPr/>
      <dgm:t>
        <a:bodyPr/>
        <a:lstStyle/>
        <a:p>
          <a:endParaRPr lang="en-US"/>
        </a:p>
      </dgm:t>
    </dgm:pt>
    <dgm:pt modelId="{CDAD0694-11C3-4ADD-9EFA-20F37FB6B275}" type="pres">
      <dgm:prSet presAssocID="{41CE89E3-5527-4C14-A15A-68E0712584F8}" presName="root2" presStyleCnt="0"/>
      <dgm:spPr/>
      <dgm:t>
        <a:bodyPr/>
        <a:lstStyle/>
        <a:p>
          <a:endParaRPr lang="en-US"/>
        </a:p>
      </dgm:t>
    </dgm:pt>
    <dgm:pt modelId="{C90D5CD5-47AD-44B7-9619-A546F1B154FB}" type="pres">
      <dgm:prSet presAssocID="{41CE89E3-5527-4C14-A15A-68E0712584F8}" presName="LevelTwoTextNode" presStyleLbl="node4" presStyleIdx="6" presStyleCnt="9" custScaleX="152590">
        <dgm:presLayoutVars>
          <dgm:chPref val="3"/>
        </dgm:presLayoutVars>
      </dgm:prSet>
      <dgm:spPr/>
      <dgm:t>
        <a:bodyPr/>
        <a:lstStyle/>
        <a:p>
          <a:endParaRPr lang="en-US"/>
        </a:p>
      </dgm:t>
    </dgm:pt>
    <dgm:pt modelId="{66A3D3AC-653B-446B-A9E6-867823641FC0}" type="pres">
      <dgm:prSet presAssocID="{41CE89E3-5527-4C14-A15A-68E0712584F8}" presName="level3hierChild" presStyleCnt="0"/>
      <dgm:spPr/>
      <dgm:t>
        <a:bodyPr/>
        <a:lstStyle/>
        <a:p>
          <a:endParaRPr lang="en-US"/>
        </a:p>
      </dgm:t>
    </dgm:pt>
    <dgm:pt modelId="{914CB437-26D6-42A2-BA75-4D5BCD4FB4DD}" type="pres">
      <dgm:prSet presAssocID="{5D438F71-D895-4A72-B7C6-DAD41FDA9A90}" presName="conn2-1" presStyleLbl="parChTrans1D4" presStyleIdx="7" presStyleCnt="9"/>
      <dgm:spPr/>
      <dgm:t>
        <a:bodyPr/>
        <a:lstStyle/>
        <a:p>
          <a:endParaRPr lang="en-US"/>
        </a:p>
      </dgm:t>
    </dgm:pt>
    <dgm:pt modelId="{269E6484-C64B-4CD7-A094-B7AE01ECFECD}" type="pres">
      <dgm:prSet presAssocID="{5D438F71-D895-4A72-B7C6-DAD41FDA9A90}" presName="connTx" presStyleLbl="parChTrans1D4" presStyleIdx="7" presStyleCnt="9"/>
      <dgm:spPr/>
      <dgm:t>
        <a:bodyPr/>
        <a:lstStyle/>
        <a:p>
          <a:endParaRPr lang="en-US"/>
        </a:p>
      </dgm:t>
    </dgm:pt>
    <dgm:pt modelId="{6DB53C68-28EF-4B58-8FDD-16A8ED0C071C}" type="pres">
      <dgm:prSet presAssocID="{A36232BC-9668-41D3-A061-C6380437C05C}" presName="root2" presStyleCnt="0"/>
      <dgm:spPr/>
      <dgm:t>
        <a:bodyPr/>
        <a:lstStyle/>
        <a:p>
          <a:endParaRPr lang="en-US"/>
        </a:p>
      </dgm:t>
    </dgm:pt>
    <dgm:pt modelId="{CA4D43F8-5019-41E6-9A24-D980B2FE72B8}" type="pres">
      <dgm:prSet presAssocID="{A36232BC-9668-41D3-A061-C6380437C05C}" presName="LevelTwoTextNode" presStyleLbl="node4" presStyleIdx="7" presStyleCnt="9" custScaleX="212205">
        <dgm:presLayoutVars>
          <dgm:chPref val="3"/>
        </dgm:presLayoutVars>
      </dgm:prSet>
      <dgm:spPr/>
      <dgm:t>
        <a:bodyPr/>
        <a:lstStyle/>
        <a:p>
          <a:endParaRPr lang="en-US"/>
        </a:p>
      </dgm:t>
    </dgm:pt>
    <dgm:pt modelId="{8229CA41-1D2C-47E2-93F3-B86DAB70BC03}" type="pres">
      <dgm:prSet presAssocID="{A36232BC-9668-41D3-A061-C6380437C05C}" presName="level3hierChild" presStyleCnt="0"/>
      <dgm:spPr/>
      <dgm:t>
        <a:bodyPr/>
        <a:lstStyle/>
        <a:p>
          <a:endParaRPr lang="en-US"/>
        </a:p>
      </dgm:t>
    </dgm:pt>
    <dgm:pt modelId="{D734ADE2-87BF-4BA4-AE03-95429129E373}" type="pres">
      <dgm:prSet presAssocID="{6CE8CC05-7992-4900-950B-556527F6753D}" presName="conn2-1" presStyleLbl="parChTrans1D4" presStyleIdx="8" presStyleCnt="9"/>
      <dgm:spPr/>
      <dgm:t>
        <a:bodyPr/>
        <a:lstStyle/>
        <a:p>
          <a:endParaRPr lang="en-US"/>
        </a:p>
      </dgm:t>
    </dgm:pt>
    <dgm:pt modelId="{A1D5AACD-77D9-49E1-B15E-7B1A09C61801}" type="pres">
      <dgm:prSet presAssocID="{6CE8CC05-7992-4900-950B-556527F6753D}" presName="connTx" presStyleLbl="parChTrans1D4" presStyleIdx="8" presStyleCnt="9"/>
      <dgm:spPr/>
      <dgm:t>
        <a:bodyPr/>
        <a:lstStyle/>
        <a:p>
          <a:endParaRPr lang="en-US"/>
        </a:p>
      </dgm:t>
    </dgm:pt>
    <dgm:pt modelId="{81472A96-8ABA-4407-AF07-FAD0FF6A735A}" type="pres">
      <dgm:prSet presAssocID="{F843ECC9-5231-4DC0-9509-4D12F504C7E1}" presName="root2" presStyleCnt="0"/>
      <dgm:spPr/>
      <dgm:t>
        <a:bodyPr/>
        <a:lstStyle/>
        <a:p>
          <a:endParaRPr lang="en-US"/>
        </a:p>
      </dgm:t>
    </dgm:pt>
    <dgm:pt modelId="{BB0142D5-1442-456B-85F4-EA1E0DEAC00E}" type="pres">
      <dgm:prSet presAssocID="{F843ECC9-5231-4DC0-9509-4D12F504C7E1}" presName="LevelTwoTextNode" presStyleLbl="node4" presStyleIdx="8" presStyleCnt="9">
        <dgm:presLayoutVars>
          <dgm:chPref val="3"/>
        </dgm:presLayoutVars>
      </dgm:prSet>
      <dgm:spPr/>
      <dgm:t>
        <a:bodyPr/>
        <a:lstStyle/>
        <a:p>
          <a:endParaRPr lang="en-US"/>
        </a:p>
      </dgm:t>
    </dgm:pt>
    <dgm:pt modelId="{EB8061EE-7687-4A6C-BD96-826023B50572}" type="pres">
      <dgm:prSet presAssocID="{F843ECC9-5231-4DC0-9509-4D12F504C7E1}" presName="level3hierChild" presStyleCnt="0"/>
      <dgm:spPr/>
      <dgm:t>
        <a:bodyPr/>
        <a:lstStyle/>
        <a:p>
          <a:endParaRPr lang="en-US"/>
        </a:p>
      </dgm:t>
    </dgm:pt>
    <dgm:pt modelId="{BC2AFAF9-D3B5-4326-B103-7E567F2A467E}" type="pres">
      <dgm:prSet presAssocID="{49EE97C8-7913-4388-801B-6076321F6A9D}" presName="conn2-1" presStyleLbl="parChTrans1D2" presStyleIdx="1" presStyleCnt="2"/>
      <dgm:spPr/>
      <dgm:t>
        <a:bodyPr/>
        <a:lstStyle/>
        <a:p>
          <a:endParaRPr lang="en-US"/>
        </a:p>
      </dgm:t>
    </dgm:pt>
    <dgm:pt modelId="{BAD536A2-F250-4A40-B518-97D48D69C6B7}" type="pres">
      <dgm:prSet presAssocID="{49EE97C8-7913-4388-801B-6076321F6A9D}" presName="connTx" presStyleLbl="parChTrans1D2" presStyleIdx="1" presStyleCnt="2"/>
      <dgm:spPr/>
      <dgm:t>
        <a:bodyPr/>
        <a:lstStyle/>
        <a:p>
          <a:endParaRPr lang="en-US"/>
        </a:p>
      </dgm:t>
    </dgm:pt>
    <dgm:pt modelId="{D2E171A9-627A-4194-8FA3-09DBF20C7A9E}" type="pres">
      <dgm:prSet presAssocID="{44788EC0-2C3A-4153-963F-6EAB6736AE01}" presName="root2" presStyleCnt="0"/>
      <dgm:spPr/>
      <dgm:t>
        <a:bodyPr/>
        <a:lstStyle/>
        <a:p>
          <a:endParaRPr lang="en-US"/>
        </a:p>
      </dgm:t>
    </dgm:pt>
    <dgm:pt modelId="{AAE141DE-17CE-4D7B-B8DF-78C22E4926F2}" type="pres">
      <dgm:prSet presAssocID="{44788EC0-2C3A-4153-963F-6EAB6736AE01}" presName="LevelTwoTextNode" presStyleLbl="node2" presStyleIdx="1" presStyleCnt="2" custScaleX="135627" custLinFactNeighborX="51857" custLinFactNeighborY="7303">
        <dgm:presLayoutVars>
          <dgm:chPref val="3"/>
        </dgm:presLayoutVars>
      </dgm:prSet>
      <dgm:spPr/>
      <dgm:t>
        <a:bodyPr/>
        <a:lstStyle/>
        <a:p>
          <a:endParaRPr lang="en-US"/>
        </a:p>
      </dgm:t>
    </dgm:pt>
    <dgm:pt modelId="{5CA983E5-552A-424A-8A6B-7F1CED12C0CD}" type="pres">
      <dgm:prSet presAssocID="{44788EC0-2C3A-4153-963F-6EAB6736AE01}" presName="level3hierChild" presStyleCnt="0"/>
      <dgm:spPr/>
      <dgm:t>
        <a:bodyPr/>
        <a:lstStyle/>
        <a:p>
          <a:endParaRPr lang="en-US"/>
        </a:p>
      </dgm:t>
    </dgm:pt>
    <dgm:pt modelId="{E5237AF8-45C4-457E-B3B3-00C688A9190D}" type="pres">
      <dgm:prSet presAssocID="{0F1DB93E-C0E2-44FA-B838-0933E1075CE7}" presName="conn2-1" presStyleLbl="parChTrans1D3" presStyleIdx="3" presStyleCnt="6"/>
      <dgm:spPr/>
      <dgm:t>
        <a:bodyPr/>
        <a:lstStyle/>
        <a:p>
          <a:endParaRPr lang="en-US"/>
        </a:p>
      </dgm:t>
    </dgm:pt>
    <dgm:pt modelId="{DC63EDC2-E01B-4B46-AE13-7EABDA8A5C6A}" type="pres">
      <dgm:prSet presAssocID="{0F1DB93E-C0E2-44FA-B838-0933E1075CE7}" presName="connTx" presStyleLbl="parChTrans1D3" presStyleIdx="3" presStyleCnt="6"/>
      <dgm:spPr/>
      <dgm:t>
        <a:bodyPr/>
        <a:lstStyle/>
        <a:p>
          <a:endParaRPr lang="en-US"/>
        </a:p>
      </dgm:t>
    </dgm:pt>
    <dgm:pt modelId="{10AC2CA1-232D-49C1-8CCF-AFEC96DC5900}" type="pres">
      <dgm:prSet presAssocID="{4C3AD103-017A-48A1-AFAC-ED972546913C}" presName="root2" presStyleCnt="0"/>
      <dgm:spPr/>
      <dgm:t>
        <a:bodyPr/>
        <a:lstStyle/>
        <a:p>
          <a:endParaRPr lang="en-US"/>
        </a:p>
      </dgm:t>
    </dgm:pt>
    <dgm:pt modelId="{14F2A5C5-0CE1-4A72-BE91-CB6A3DF737CA}" type="pres">
      <dgm:prSet presAssocID="{4C3AD103-017A-48A1-AFAC-ED972546913C}" presName="LevelTwoTextNode" presStyleLbl="node3" presStyleIdx="3" presStyleCnt="6">
        <dgm:presLayoutVars>
          <dgm:chPref val="3"/>
        </dgm:presLayoutVars>
      </dgm:prSet>
      <dgm:spPr/>
      <dgm:t>
        <a:bodyPr/>
        <a:lstStyle/>
        <a:p>
          <a:endParaRPr lang="en-US"/>
        </a:p>
      </dgm:t>
    </dgm:pt>
    <dgm:pt modelId="{4E9643BE-3080-427A-95EB-5AFC1C9E195F}" type="pres">
      <dgm:prSet presAssocID="{4C3AD103-017A-48A1-AFAC-ED972546913C}" presName="level3hierChild" presStyleCnt="0"/>
      <dgm:spPr/>
      <dgm:t>
        <a:bodyPr/>
        <a:lstStyle/>
        <a:p>
          <a:endParaRPr lang="en-US"/>
        </a:p>
      </dgm:t>
    </dgm:pt>
    <dgm:pt modelId="{B7B066D5-7BCC-44FB-9770-030BB38E505A}" type="pres">
      <dgm:prSet presAssocID="{3B64014A-8C81-4643-9B72-C8FE5BB1E58D}" presName="conn2-1" presStyleLbl="parChTrans1D3" presStyleIdx="4" presStyleCnt="6"/>
      <dgm:spPr/>
      <dgm:t>
        <a:bodyPr/>
        <a:lstStyle/>
        <a:p>
          <a:endParaRPr lang="en-US"/>
        </a:p>
      </dgm:t>
    </dgm:pt>
    <dgm:pt modelId="{114D6D31-AC57-4A83-A685-C493D409396A}" type="pres">
      <dgm:prSet presAssocID="{3B64014A-8C81-4643-9B72-C8FE5BB1E58D}" presName="connTx" presStyleLbl="parChTrans1D3" presStyleIdx="4" presStyleCnt="6"/>
      <dgm:spPr/>
      <dgm:t>
        <a:bodyPr/>
        <a:lstStyle/>
        <a:p>
          <a:endParaRPr lang="en-US"/>
        </a:p>
      </dgm:t>
    </dgm:pt>
    <dgm:pt modelId="{3FC8B05A-0145-4692-9BBE-8E3530E26834}" type="pres">
      <dgm:prSet presAssocID="{4DCDBD73-6A7B-4F43-AD2E-1E55969A5E32}" presName="root2" presStyleCnt="0"/>
      <dgm:spPr/>
      <dgm:t>
        <a:bodyPr/>
        <a:lstStyle/>
        <a:p>
          <a:endParaRPr lang="en-US"/>
        </a:p>
      </dgm:t>
    </dgm:pt>
    <dgm:pt modelId="{437F032E-875A-46AD-8A7D-7B7C737058EC}" type="pres">
      <dgm:prSet presAssocID="{4DCDBD73-6A7B-4F43-AD2E-1E55969A5E32}" presName="LevelTwoTextNode" presStyleLbl="node3" presStyleIdx="4" presStyleCnt="6">
        <dgm:presLayoutVars>
          <dgm:chPref val="3"/>
        </dgm:presLayoutVars>
      </dgm:prSet>
      <dgm:spPr/>
      <dgm:t>
        <a:bodyPr/>
        <a:lstStyle/>
        <a:p>
          <a:endParaRPr lang="en-US"/>
        </a:p>
      </dgm:t>
    </dgm:pt>
    <dgm:pt modelId="{EF39E180-653F-4305-A2F8-9A0716C83644}" type="pres">
      <dgm:prSet presAssocID="{4DCDBD73-6A7B-4F43-AD2E-1E55969A5E32}" presName="level3hierChild" presStyleCnt="0"/>
      <dgm:spPr/>
      <dgm:t>
        <a:bodyPr/>
        <a:lstStyle/>
        <a:p>
          <a:endParaRPr lang="en-US"/>
        </a:p>
      </dgm:t>
    </dgm:pt>
    <dgm:pt modelId="{4730B1F8-B8EF-4A17-9EE3-38FED1B9F3EA}" type="pres">
      <dgm:prSet presAssocID="{E5F80767-C5F2-4CCC-B809-57DE9B694EB5}" presName="conn2-1" presStyleLbl="parChTrans1D3" presStyleIdx="5" presStyleCnt="6"/>
      <dgm:spPr/>
      <dgm:t>
        <a:bodyPr/>
        <a:lstStyle/>
        <a:p>
          <a:endParaRPr lang="en-US"/>
        </a:p>
      </dgm:t>
    </dgm:pt>
    <dgm:pt modelId="{8AF6BA54-F6D1-4ABC-9374-52945974047A}" type="pres">
      <dgm:prSet presAssocID="{E5F80767-C5F2-4CCC-B809-57DE9B694EB5}" presName="connTx" presStyleLbl="parChTrans1D3" presStyleIdx="5" presStyleCnt="6"/>
      <dgm:spPr/>
      <dgm:t>
        <a:bodyPr/>
        <a:lstStyle/>
        <a:p>
          <a:endParaRPr lang="en-US"/>
        </a:p>
      </dgm:t>
    </dgm:pt>
    <dgm:pt modelId="{29C9ABDD-328D-4E94-95DB-1DE10F0F2B38}" type="pres">
      <dgm:prSet presAssocID="{DADFC458-746A-487F-AC86-72D54D72A26E}" presName="root2" presStyleCnt="0"/>
      <dgm:spPr/>
      <dgm:t>
        <a:bodyPr/>
        <a:lstStyle/>
        <a:p>
          <a:endParaRPr lang="en-US"/>
        </a:p>
      </dgm:t>
    </dgm:pt>
    <dgm:pt modelId="{F32B60E0-AC70-4081-8ABE-6BED5EEC0E08}" type="pres">
      <dgm:prSet presAssocID="{DADFC458-746A-487F-AC86-72D54D72A26E}" presName="LevelTwoTextNode" presStyleLbl="node3" presStyleIdx="5" presStyleCnt="6" custScaleX="127653">
        <dgm:presLayoutVars>
          <dgm:chPref val="3"/>
        </dgm:presLayoutVars>
      </dgm:prSet>
      <dgm:spPr/>
      <dgm:t>
        <a:bodyPr/>
        <a:lstStyle/>
        <a:p>
          <a:endParaRPr lang="en-US"/>
        </a:p>
      </dgm:t>
    </dgm:pt>
    <dgm:pt modelId="{101CFFF8-7C29-4072-B8A6-C59E71B3532B}" type="pres">
      <dgm:prSet presAssocID="{DADFC458-746A-487F-AC86-72D54D72A26E}" presName="level3hierChild" presStyleCnt="0"/>
      <dgm:spPr/>
      <dgm:t>
        <a:bodyPr/>
        <a:lstStyle/>
        <a:p>
          <a:endParaRPr lang="en-US"/>
        </a:p>
      </dgm:t>
    </dgm:pt>
  </dgm:ptLst>
  <dgm:cxnLst>
    <dgm:cxn modelId="{621D23F5-AB8C-48C6-A7BD-5214CAB38582}" srcId="{B35ECAD0-4F87-4C46-9870-2ECBEEFEE64D}" destId="{A36232BC-9668-41D3-A061-C6380437C05C}" srcOrd="1" destOrd="0" parTransId="{5D438F71-D895-4A72-B7C6-DAD41FDA9A90}" sibTransId="{1999CE80-BC21-4A09-913A-F896769F85CF}"/>
    <dgm:cxn modelId="{7EDC711B-2E57-46B2-BE2E-6D616DD5096A}" type="presOf" srcId="{D81A1228-930F-44AC-B09E-0EF5194539DF}" destId="{40E85095-3C41-4E31-9FB0-F892394EBEBF}" srcOrd="1" destOrd="0" presId="urn:microsoft.com/office/officeart/2005/8/layout/hierarchy2"/>
    <dgm:cxn modelId="{9BF8D1C3-631A-4BE8-990F-D9EA19D53601}" type="presOf" srcId="{8CC62EE6-EAD5-465D-8167-0C0F8312E380}" destId="{4D285E61-7A55-4280-BC31-082913837B97}" srcOrd="1" destOrd="0" presId="urn:microsoft.com/office/officeart/2005/8/layout/hierarchy2"/>
    <dgm:cxn modelId="{97C5737C-C867-4A96-9265-E83F93FEF251}" type="presOf" srcId="{DADFC458-746A-487F-AC86-72D54D72A26E}" destId="{F32B60E0-AC70-4081-8ABE-6BED5EEC0E08}" srcOrd="0" destOrd="0" presId="urn:microsoft.com/office/officeart/2005/8/layout/hierarchy2"/>
    <dgm:cxn modelId="{22A2B3C6-4CD9-421C-A421-1D4D93C971C9}" type="presOf" srcId="{8CC62EE6-EAD5-465D-8167-0C0F8312E380}" destId="{D5B3825C-2F87-4514-8F5D-FAFA011750B1}" srcOrd="0" destOrd="0" presId="urn:microsoft.com/office/officeart/2005/8/layout/hierarchy2"/>
    <dgm:cxn modelId="{92E026AB-7F0D-4545-8A50-06211E7A4133}" srcId="{2CD61017-A637-4B92-A249-F1FA7203B75E}" destId="{DE5A5B8E-7D7C-4DE2-B7CA-879788B9F898}" srcOrd="1" destOrd="0" parTransId="{2FDE5B89-2287-441E-891E-1BE03836FC95}" sibTransId="{E4D85247-980C-487B-805D-DD46D8CC0B14}"/>
    <dgm:cxn modelId="{CD1688A5-F082-4918-985A-0951947A2CF7}" srcId="{BB278668-4AD5-467D-9CC4-BD5F4658791F}" destId="{C2736CF0-5933-4CBE-870D-54353D352B5B}" srcOrd="2" destOrd="0" parTransId="{FA929E12-7DF3-4AFA-AAC6-812EB0F9724F}" sibTransId="{9F4C0522-BE00-49EB-BC12-6F34F0DC8C19}"/>
    <dgm:cxn modelId="{FD21D92C-0BEB-47AD-8E02-B475B3D3800E}" type="presOf" srcId="{FA929E12-7DF3-4AFA-AAC6-812EB0F9724F}" destId="{F7EF3187-0905-4703-BD6C-40980EA62E0D}" srcOrd="0" destOrd="0" presId="urn:microsoft.com/office/officeart/2005/8/layout/hierarchy2"/>
    <dgm:cxn modelId="{CF5EF278-1D2B-4ADC-946E-618BC5B86B75}" srcId="{B22C5D8A-0F61-44A1-ABA8-A39AA341EB65}" destId="{44788EC0-2C3A-4153-963F-6EAB6736AE01}" srcOrd="1" destOrd="0" parTransId="{49EE97C8-7913-4388-801B-6076321F6A9D}" sibTransId="{7D4C1ECF-C02F-435A-8003-419D57F9C12D}"/>
    <dgm:cxn modelId="{08D7FA1D-4974-4F54-9AAF-45C9A644F1D8}" type="presOf" srcId="{4DCDBD73-6A7B-4F43-AD2E-1E55969A5E32}" destId="{437F032E-875A-46AD-8A7D-7B7C737058EC}" srcOrd="0" destOrd="0" presId="urn:microsoft.com/office/officeart/2005/8/layout/hierarchy2"/>
    <dgm:cxn modelId="{290C9FA0-1E59-4783-A853-551AB2AFE4C5}" type="presOf" srcId="{5D438F71-D895-4A72-B7C6-DAD41FDA9A90}" destId="{269E6484-C64B-4CD7-A094-B7AE01ECFECD}" srcOrd="1" destOrd="0" presId="urn:microsoft.com/office/officeart/2005/8/layout/hierarchy2"/>
    <dgm:cxn modelId="{D016EFAB-C97F-4A5A-998C-94A8D2D467EE}" type="presOf" srcId="{DE5A5B8E-7D7C-4DE2-B7CA-879788B9F898}" destId="{B4FD4EF7-A210-4FDC-BE01-5BC7B2B6A7E0}" srcOrd="0" destOrd="0" presId="urn:microsoft.com/office/officeart/2005/8/layout/hierarchy2"/>
    <dgm:cxn modelId="{10017A78-DABE-402B-9B58-78101E5BA31C}" srcId="{BB278668-4AD5-467D-9CC4-BD5F4658791F}" destId="{BC1EE1D6-73C7-4279-A5C0-CF4309ACAF82}" srcOrd="0" destOrd="0" parTransId="{8F10E717-9643-483D-B953-EC527C92B8F8}" sibTransId="{5B8E7ACE-F81E-46B8-B895-F3CCA5CDBA85}"/>
    <dgm:cxn modelId="{60A427A3-5265-47BE-A33D-D2E1DAFE2647}" type="presOf" srcId="{3B64014A-8C81-4643-9B72-C8FE5BB1E58D}" destId="{114D6D31-AC57-4A83-A685-C493D409396A}" srcOrd="1" destOrd="0" presId="urn:microsoft.com/office/officeart/2005/8/layout/hierarchy2"/>
    <dgm:cxn modelId="{DFEE7006-952E-4A66-8A35-09CA9E11B7E4}" type="presOf" srcId="{2CD61017-A637-4B92-A249-F1FA7203B75E}" destId="{F28AD444-EFF9-4830-B4FC-7249F619B430}" srcOrd="0" destOrd="0" presId="urn:microsoft.com/office/officeart/2005/8/layout/hierarchy2"/>
    <dgm:cxn modelId="{C8348564-1416-4779-B14F-346E0F4B20B3}" type="presOf" srcId="{E5F80767-C5F2-4CCC-B809-57DE9B694EB5}" destId="{4730B1F8-B8EF-4A17-9EE3-38FED1B9F3EA}" srcOrd="0" destOrd="0" presId="urn:microsoft.com/office/officeart/2005/8/layout/hierarchy2"/>
    <dgm:cxn modelId="{7E552073-6DB0-4C0C-B447-19CEB776B9A4}" type="presOf" srcId="{8F10E717-9643-483D-B953-EC527C92B8F8}" destId="{6739D678-2DC3-48C6-8872-3FCA2B243B86}" srcOrd="0" destOrd="0" presId="urn:microsoft.com/office/officeart/2005/8/layout/hierarchy2"/>
    <dgm:cxn modelId="{08E0C956-5676-4134-9F85-309FC8B60D93}" srcId="{2CD61017-A637-4B92-A249-F1FA7203B75E}" destId="{F6D0F84C-87ED-4543-9419-68249C381595}" srcOrd="2" destOrd="0" parTransId="{5CE0F9AF-6DA3-4C22-8E23-F356833ED7AB}" sibTransId="{BCB2D6BA-A6F0-4BF4-83DD-933AB039469F}"/>
    <dgm:cxn modelId="{E23CDEBD-4C82-4AA2-9EA1-48C20AE34649}" type="presOf" srcId="{B36C8981-85ED-42F1-98AA-86E2AFD2469F}" destId="{F1788F0C-0291-4DD0-BC4A-37080B56AED9}" srcOrd="1" destOrd="0" presId="urn:microsoft.com/office/officeart/2005/8/layout/hierarchy2"/>
    <dgm:cxn modelId="{CE87DC30-37AD-4D8D-B317-95B27963581F}" type="presOf" srcId="{41CE89E3-5527-4C14-A15A-68E0712584F8}" destId="{C90D5CD5-47AD-44B7-9619-A546F1B154FB}" srcOrd="0" destOrd="0" presId="urn:microsoft.com/office/officeart/2005/8/layout/hierarchy2"/>
    <dgm:cxn modelId="{665B43EB-1ED7-4BD7-86A8-B4CBF5A725EF}" type="presOf" srcId="{6CE8CC05-7992-4900-950B-556527F6753D}" destId="{A1D5AACD-77D9-49E1-B15E-7B1A09C61801}" srcOrd="1" destOrd="0" presId="urn:microsoft.com/office/officeart/2005/8/layout/hierarchy2"/>
    <dgm:cxn modelId="{2AADD362-43E5-4008-BEF6-938D089769DB}" type="presOf" srcId="{0F1DB93E-C0E2-44FA-B838-0933E1075CE7}" destId="{E5237AF8-45C4-457E-B3B3-00C688A9190D}" srcOrd="0" destOrd="0" presId="urn:microsoft.com/office/officeart/2005/8/layout/hierarchy2"/>
    <dgm:cxn modelId="{253DF569-24FA-468A-9AF4-8C096B75F815}" type="presOf" srcId="{3B64014A-8C81-4643-9B72-C8FE5BB1E58D}" destId="{B7B066D5-7BCC-44FB-9770-030BB38E505A}" srcOrd="0" destOrd="0" presId="urn:microsoft.com/office/officeart/2005/8/layout/hierarchy2"/>
    <dgm:cxn modelId="{D2FD35A0-F155-4A06-A308-E3AD3C0A886E}" srcId="{44788EC0-2C3A-4153-963F-6EAB6736AE01}" destId="{DADFC458-746A-487F-AC86-72D54D72A26E}" srcOrd="2" destOrd="0" parTransId="{E5F80767-C5F2-4CCC-B809-57DE9B694EB5}" sibTransId="{7D17C619-C49E-48DA-A274-17FC8AD210CC}"/>
    <dgm:cxn modelId="{D5838A20-6F68-46A1-B730-EC65D22404B1}" type="presOf" srcId="{E5F80767-C5F2-4CCC-B809-57DE9B694EB5}" destId="{8AF6BA54-F6D1-4ABC-9374-52945974047A}" srcOrd="1" destOrd="0" presId="urn:microsoft.com/office/officeart/2005/8/layout/hierarchy2"/>
    <dgm:cxn modelId="{FE5C1D92-D8C8-4809-980E-A657266AD24A}" type="presOf" srcId="{0F1DB93E-C0E2-44FA-B838-0933E1075CE7}" destId="{DC63EDC2-E01B-4B46-AE13-7EABDA8A5C6A}" srcOrd="1" destOrd="0" presId="urn:microsoft.com/office/officeart/2005/8/layout/hierarchy2"/>
    <dgm:cxn modelId="{7FA85BCE-BE83-47E4-BC82-020336189DDD}" type="presOf" srcId="{292A1B19-D2C1-44BC-B7CF-BD1CD691F47D}" destId="{9A1C65A0-C06E-4A3C-B826-DB3D56FD66EE}" srcOrd="0" destOrd="0" presId="urn:microsoft.com/office/officeart/2005/8/layout/hierarchy2"/>
    <dgm:cxn modelId="{D879D88E-1C5C-4F2F-BBA1-0F8659973A17}" type="presOf" srcId="{D81A1228-930F-44AC-B09E-0EF5194539DF}" destId="{420A06B8-486A-47B6-9BC9-E4453271D1E5}" srcOrd="0" destOrd="0" presId="urn:microsoft.com/office/officeart/2005/8/layout/hierarchy2"/>
    <dgm:cxn modelId="{F2532B86-5FA5-4641-8651-DA9BFF360274}" srcId="{2CD61017-A637-4B92-A249-F1FA7203B75E}" destId="{FBB6ADBE-0A79-4500-AF23-75EE624A7291}" srcOrd="0" destOrd="0" parTransId="{F4711413-08E7-4176-806E-90A5AF3C25BE}" sibTransId="{90308100-FAAD-4E58-9048-B16B151DC0BD}"/>
    <dgm:cxn modelId="{4871028C-B836-4882-973E-7C15BBDAE759}" type="presOf" srcId="{EAD12798-79D7-4E66-8FB8-D16369EDF649}" destId="{3CD1D359-F3E6-44F1-B326-CEE6E3D589DC}" srcOrd="1" destOrd="0" presId="urn:microsoft.com/office/officeart/2005/8/layout/hierarchy2"/>
    <dgm:cxn modelId="{D3BB1E44-D668-4350-BF8F-481262E55FC1}" srcId="{44788EC0-2C3A-4153-963F-6EAB6736AE01}" destId="{4DCDBD73-6A7B-4F43-AD2E-1E55969A5E32}" srcOrd="1" destOrd="0" parTransId="{3B64014A-8C81-4643-9B72-C8FE5BB1E58D}" sibTransId="{D161C48F-A6C2-4A8B-AA88-ADB92E352D18}"/>
    <dgm:cxn modelId="{CCE34799-F0D6-4C53-9112-2D424D121DA4}" type="presOf" srcId="{4C3AD103-017A-48A1-AFAC-ED972546913C}" destId="{14F2A5C5-0CE1-4A72-BE91-CB6A3DF737CA}" srcOrd="0" destOrd="0" presId="urn:microsoft.com/office/officeart/2005/8/layout/hierarchy2"/>
    <dgm:cxn modelId="{ECCD35BC-D165-45E9-A6E6-6CF9BE9201FC}" type="presOf" srcId="{EAD12798-79D7-4E66-8FB8-D16369EDF649}" destId="{33088933-DBDB-490D-BA06-9A39E278332E}" srcOrd="0" destOrd="0" presId="urn:microsoft.com/office/officeart/2005/8/layout/hierarchy2"/>
    <dgm:cxn modelId="{0453519C-1226-4DAF-9F56-0F5234DB0555}" type="presOf" srcId="{FA929E12-7DF3-4AFA-AAC6-812EB0F9724F}" destId="{37253783-C901-409D-9644-DD956F9D2ABB}" srcOrd="1" destOrd="0" presId="urn:microsoft.com/office/officeart/2005/8/layout/hierarchy2"/>
    <dgm:cxn modelId="{C82F1AA8-4FDF-4B60-9A31-442FD23938C7}" srcId="{44788EC0-2C3A-4153-963F-6EAB6736AE01}" destId="{4C3AD103-017A-48A1-AFAC-ED972546913C}" srcOrd="0" destOrd="0" parTransId="{0F1DB93E-C0E2-44FA-B838-0933E1075CE7}" sibTransId="{D1602F73-A9DD-49A2-863F-945DE3363EFF}"/>
    <dgm:cxn modelId="{28C470DF-A88F-4C45-BA0C-A417798C9034}" type="presOf" srcId="{B36C8981-85ED-42F1-98AA-86E2AFD2469F}" destId="{10E14562-D911-4669-A18D-47787F3EFECC}" srcOrd="0" destOrd="0" presId="urn:microsoft.com/office/officeart/2005/8/layout/hierarchy2"/>
    <dgm:cxn modelId="{EEBF948E-FF34-4FD5-9F7A-47C4F07BFFEC}" type="presOf" srcId="{A178EA94-F632-49A9-9E47-EED2962874C4}" destId="{B7E4B823-E24D-4BBE-B48B-A265996568E2}" srcOrd="0" destOrd="0" presId="urn:microsoft.com/office/officeart/2005/8/layout/hierarchy2"/>
    <dgm:cxn modelId="{57AEFE82-7B62-4EC7-B83B-3D6E5A5FC505}" type="presOf" srcId="{FBB6ADBE-0A79-4500-AF23-75EE624A7291}" destId="{584B3C2D-7095-46D4-9976-9074CC823A37}" srcOrd="0" destOrd="0" presId="urn:microsoft.com/office/officeart/2005/8/layout/hierarchy2"/>
    <dgm:cxn modelId="{6D7CE01A-A9F1-4E8D-B80C-B4AE566C1D5F}" type="presOf" srcId="{B35ECAD0-4F87-4C46-9870-2ECBEEFEE64D}" destId="{3239CE2C-79F7-440E-9A76-6B01B39A137B}" srcOrd="0" destOrd="0" presId="urn:microsoft.com/office/officeart/2005/8/layout/hierarchy2"/>
    <dgm:cxn modelId="{DB715517-77F8-4ED9-ACB3-559C3280B95D}" type="presOf" srcId="{3C7EF0A2-4E02-41F9-97A2-D96B24060610}" destId="{9F06E722-5F3D-4FA5-BB63-039076683B91}" srcOrd="1" destOrd="0" presId="urn:microsoft.com/office/officeart/2005/8/layout/hierarchy2"/>
    <dgm:cxn modelId="{1178390B-F513-4FE5-A4B7-F525AA3FB80A}" type="presOf" srcId="{B22C5D8A-0F61-44A1-ABA8-A39AA341EB65}" destId="{84F294FE-B7BF-4EC9-983E-6F070DF86B51}" srcOrd="0" destOrd="0" presId="urn:microsoft.com/office/officeart/2005/8/layout/hierarchy2"/>
    <dgm:cxn modelId="{299F46F1-4756-4F9A-93A0-EAF68A3E43A5}" srcId="{B35ECAD0-4F87-4C46-9870-2ECBEEFEE64D}" destId="{F843ECC9-5231-4DC0-9509-4D12F504C7E1}" srcOrd="2" destOrd="0" parTransId="{6CE8CC05-7992-4900-950B-556527F6753D}" sibTransId="{D21C826E-7D98-4C2C-ADCA-A0B541E88F05}"/>
    <dgm:cxn modelId="{453256FD-2FFA-435E-9F2A-EB0BD54B5AB0}" type="presOf" srcId="{2FDE5B89-2287-441E-891E-1BE03836FC95}" destId="{D5214430-C0A3-4FAF-84F3-10688F7C6711}" srcOrd="0" destOrd="0" presId="urn:microsoft.com/office/officeart/2005/8/layout/hierarchy2"/>
    <dgm:cxn modelId="{7E2A439C-9C70-4EF3-9E31-4932F4994F6A}" type="presOf" srcId="{A178EA94-F632-49A9-9E47-EED2962874C4}" destId="{E3F61516-F6F8-490C-8488-BD08E5EBAD7E}" srcOrd="1" destOrd="0" presId="urn:microsoft.com/office/officeart/2005/8/layout/hierarchy2"/>
    <dgm:cxn modelId="{5F7E23D7-C401-4F63-A841-1022BE211528}" type="presOf" srcId="{F4711413-08E7-4176-806E-90A5AF3C25BE}" destId="{86147615-48E4-403B-8011-BDE72643BCDC}" srcOrd="1" destOrd="0" presId="urn:microsoft.com/office/officeart/2005/8/layout/hierarchy2"/>
    <dgm:cxn modelId="{4E68C2E7-D1BF-425E-9B81-707EF8139AD1}" type="presOf" srcId="{C908D091-8143-453B-A20A-9E9A433388CC}" destId="{CEFC027C-2123-4724-A32B-655582E107DC}" srcOrd="0" destOrd="0" presId="urn:microsoft.com/office/officeart/2005/8/layout/hierarchy2"/>
    <dgm:cxn modelId="{678042A3-491B-4C23-95D7-6F76E2D2654D}" srcId="{B35ECAD0-4F87-4C46-9870-2ECBEEFEE64D}" destId="{41CE89E3-5527-4C14-A15A-68E0712584F8}" srcOrd="0" destOrd="0" parTransId="{A178EA94-F632-49A9-9E47-EED2962874C4}" sibTransId="{D768DC4D-D71C-43AA-B928-7605EDBDC2C6}"/>
    <dgm:cxn modelId="{BCC8F308-CE26-4699-8C78-B09602B1125F}" type="presOf" srcId="{BB278668-4AD5-467D-9CC4-BD5F4658791F}" destId="{A236763F-A85F-4487-B7C5-181BD200F7E1}" srcOrd="0" destOrd="0" presId="urn:microsoft.com/office/officeart/2005/8/layout/hierarchy2"/>
    <dgm:cxn modelId="{053F03A6-4DC4-4E09-AB63-38C2667B5A0E}" type="presOf" srcId="{5CE0F9AF-6DA3-4C22-8E23-F356833ED7AB}" destId="{8B81E10B-29F9-4FBA-BBB9-44F99DA0768F}" srcOrd="1" destOrd="0" presId="urn:microsoft.com/office/officeart/2005/8/layout/hierarchy2"/>
    <dgm:cxn modelId="{67CA40C5-02D7-40AA-ACBB-A363A199278B}" type="presOf" srcId="{49EE97C8-7913-4388-801B-6076321F6A9D}" destId="{BAD536A2-F250-4A40-B518-97D48D69C6B7}" srcOrd="1" destOrd="0" presId="urn:microsoft.com/office/officeart/2005/8/layout/hierarchy2"/>
    <dgm:cxn modelId="{154B33DE-C289-42E9-A622-AECF5EBEE0B8}" type="presOf" srcId="{49EE97C8-7913-4388-801B-6076321F6A9D}" destId="{BC2AFAF9-D3B5-4326-B103-7E567F2A467E}" srcOrd="0" destOrd="0" presId="urn:microsoft.com/office/officeart/2005/8/layout/hierarchy2"/>
    <dgm:cxn modelId="{27E564BE-40A6-4DC3-B2EA-11549D880FC5}" srcId="{292A1B19-D2C1-44BC-B7CF-BD1CD691F47D}" destId="{2CD61017-A637-4B92-A249-F1FA7203B75E}" srcOrd="0" destOrd="0" parTransId="{8CC62EE6-EAD5-465D-8167-0C0F8312E380}" sibTransId="{E423E8D4-706D-48CC-BDA5-DB171D5AFA34}"/>
    <dgm:cxn modelId="{D1B09D55-21A4-4642-B699-3CA88B06531A}" type="presOf" srcId="{44788EC0-2C3A-4153-963F-6EAB6736AE01}" destId="{AAE141DE-17CE-4D7B-B8DF-78C22E4926F2}" srcOrd="0" destOrd="0" presId="urn:microsoft.com/office/officeart/2005/8/layout/hierarchy2"/>
    <dgm:cxn modelId="{561FEBBF-199F-4B95-8112-A210CB059A3D}" type="presOf" srcId="{F4711413-08E7-4176-806E-90A5AF3C25BE}" destId="{75237A0C-E684-44A0-A5A7-C2570A893468}" srcOrd="0" destOrd="0" presId="urn:microsoft.com/office/officeart/2005/8/layout/hierarchy2"/>
    <dgm:cxn modelId="{F28D9E94-6A48-40BC-9CB2-68BC7EBA96DB}" type="presOf" srcId="{F6D0F84C-87ED-4543-9419-68249C381595}" destId="{5011BB20-9DEE-4AE0-B027-E657B84D6F92}" srcOrd="0" destOrd="0" presId="urn:microsoft.com/office/officeart/2005/8/layout/hierarchy2"/>
    <dgm:cxn modelId="{8D684F4A-33FF-4E16-9F64-DBFEE8075F9A}" srcId="{292A1B19-D2C1-44BC-B7CF-BD1CD691F47D}" destId="{BB278668-4AD5-467D-9CC4-BD5F4658791F}" srcOrd="1" destOrd="0" parTransId="{D81A1228-930F-44AC-B09E-0EF5194539DF}" sibTransId="{6CA01336-646D-47C1-8154-772AF1B106CE}"/>
    <dgm:cxn modelId="{B8D9CEB7-4E18-43A4-BD64-70EC854CA230}" srcId="{3EA4DEF2-86AF-44E6-B48D-C6F7870712E7}" destId="{B22C5D8A-0F61-44A1-ABA8-A39AA341EB65}" srcOrd="0" destOrd="0" parTransId="{92124CC1-5789-48D8-A9DF-42656F617F2D}" sibTransId="{6EE2ED40-440A-4700-83B3-DA905007BD33}"/>
    <dgm:cxn modelId="{A6BF1B43-800D-4B4C-8D58-706D2953EC94}" type="presOf" srcId="{A36232BC-9668-41D3-A061-C6380437C05C}" destId="{CA4D43F8-5019-41E6-9A24-D980B2FE72B8}" srcOrd="0" destOrd="0" presId="urn:microsoft.com/office/officeart/2005/8/layout/hierarchy2"/>
    <dgm:cxn modelId="{9B14EC8A-3607-4B84-BB51-C42ED067AE5B}" type="presOf" srcId="{3EA4DEF2-86AF-44E6-B48D-C6F7870712E7}" destId="{03FFC32A-DEEA-4664-9BC1-BA7516B599A6}" srcOrd="0" destOrd="0" presId="urn:microsoft.com/office/officeart/2005/8/layout/hierarchy2"/>
    <dgm:cxn modelId="{75222068-5573-47E7-A98D-F52596630C34}" type="presOf" srcId="{8F10E717-9643-483D-B953-EC527C92B8F8}" destId="{79D74AEE-339B-4684-BEBA-AC408E83908E}" srcOrd="1" destOrd="0" presId="urn:microsoft.com/office/officeart/2005/8/layout/hierarchy2"/>
    <dgm:cxn modelId="{01DBCCD3-FE3C-47DB-A85D-F13C7F48B4D0}" srcId="{B22C5D8A-0F61-44A1-ABA8-A39AA341EB65}" destId="{292A1B19-D2C1-44BC-B7CF-BD1CD691F47D}" srcOrd="0" destOrd="0" parTransId="{B36C8981-85ED-42F1-98AA-86E2AFD2469F}" sibTransId="{BE080B2F-BBA4-4BF1-B78D-E363F28AB513}"/>
    <dgm:cxn modelId="{F308F0CF-F1FA-439E-A356-8297DCDFB1CD}" type="presOf" srcId="{F843ECC9-5231-4DC0-9509-4D12F504C7E1}" destId="{BB0142D5-1442-456B-85F4-EA1E0DEAC00E}" srcOrd="0" destOrd="0" presId="urn:microsoft.com/office/officeart/2005/8/layout/hierarchy2"/>
    <dgm:cxn modelId="{025676BE-301E-4557-AE01-363EE7235D1B}" srcId="{BB278668-4AD5-467D-9CC4-BD5F4658791F}" destId="{C908D091-8143-453B-A20A-9E9A433388CC}" srcOrd="1" destOrd="0" parTransId="{3C7EF0A2-4E02-41F9-97A2-D96B24060610}" sibTransId="{A329B46C-52A1-433E-960A-A22BDBB5B915}"/>
    <dgm:cxn modelId="{76719D70-6C1F-4325-BA8F-7C5FBF8AA9F8}" type="presOf" srcId="{5CE0F9AF-6DA3-4C22-8E23-F356833ED7AB}" destId="{E8ED3A95-829A-4148-937B-08497DA479F6}" srcOrd="0" destOrd="0" presId="urn:microsoft.com/office/officeart/2005/8/layout/hierarchy2"/>
    <dgm:cxn modelId="{0D72BA85-D439-45E9-BC88-F5680310B29C}" type="presOf" srcId="{2FDE5B89-2287-441E-891E-1BE03836FC95}" destId="{F5B25AC3-1A8A-485F-8E2D-3DAD9799D290}" srcOrd="1" destOrd="0" presId="urn:microsoft.com/office/officeart/2005/8/layout/hierarchy2"/>
    <dgm:cxn modelId="{00E987FD-73EC-4186-B23B-86036D67DD7C}" type="presOf" srcId="{5D438F71-D895-4A72-B7C6-DAD41FDA9A90}" destId="{914CB437-26D6-42A2-BA75-4D5BCD4FB4DD}" srcOrd="0" destOrd="0" presId="urn:microsoft.com/office/officeart/2005/8/layout/hierarchy2"/>
    <dgm:cxn modelId="{E024977F-8A5E-4AAB-938C-359C262D0AC9}" type="presOf" srcId="{6CE8CC05-7992-4900-950B-556527F6753D}" destId="{D734ADE2-87BF-4BA4-AE03-95429129E373}" srcOrd="0" destOrd="0" presId="urn:microsoft.com/office/officeart/2005/8/layout/hierarchy2"/>
    <dgm:cxn modelId="{12520480-F711-46D0-B531-5E7757816A7D}" srcId="{292A1B19-D2C1-44BC-B7CF-BD1CD691F47D}" destId="{B35ECAD0-4F87-4C46-9870-2ECBEEFEE64D}" srcOrd="2" destOrd="0" parTransId="{EAD12798-79D7-4E66-8FB8-D16369EDF649}" sibTransId="{ACD4A87A-89C1-48E8-868F-A0AC2989D840}"/>
    <dgm:cxn modelId="{A47BA1CF-8874-4985-983D-C7F5DBECE6E6}" type="presOf" srcId="{C2736CF0-5933-4CBE-870D-54353D352B5B}" destId="{09B407C6-EFDC-4590-970E-6CA8E7052403}" srcOrd="0" destOrd="0" presId="urn:microsoft.com/office/officeart/2005/8/layout/hierarchy2"/>
    <dgm:cxn modelId="{C9525BFA-4DDB-4F3B-93CE-E0D4F86A90C3}" type="presOf" srcId="{3C7EF0A2-4E02-41F9-97A2-D96B24060610}" destId="{3E72EF13-9DCD-42A0-9DE5-BBBB8EBDE2C3}" srcOrd="0" destOrd="0" presId="urn:microsoft.com/office/officeart/2005/8/layout/hierarchy2"/>
    <dgm:cxn modelId="{91109E08-707E-4FA0-B853-949BD1ECAA3F}" type="presOf" srcId="{BC1EE1D6-73C7-4279-A5C0-CF4309ACAF82}" destId="{1461D2D7-5E23-4FD5-A306-E94BDC17C016}" srcOrd="0" destOrd="0" presId="urn:microsoft.com/office/officeart/2005/8/layout/hierarchy2"/>
    <dgm:cxn modelId="{DF1001E6-7F80-4985-908C-A05E86C2E680}" type="presParOf" srcId="{03FFC32A-DEEA-4664-9BC1-BA7516B599A6}" destId="{95C7E4F2-9831-4520-B2BB-1375BF9A0F4D}" srcOrd="0" destOrd="0" presId="urn:microsoft.com/office/officeart/2005/8/layout/hierarchy2"/>
    <dgm:cxn modelId="{864DBECA-5327-4ECC-BA06-4A4BD3783A6E}" type="presParOf" srcId="{95C7E4F2-9831-4520-B2BB-1375BF9A0F4D}" destId="{84F294FE-B7BF-4EC9-983E-6F070DF86B51}" srcOrd="0" destOrd="0" presId="urn:microsoft.com/office/officeart/2005/8/layout/hierarchy2"/>
    <dgm:cxn modelId="{E775D7B6-D943-471C-9502-3DF598900BD4}" type="presParOf" srcId="{95C7E4F2-9831-4520-B2BB-1375BF9A0F4D}" destId="{FCDB14F5-D0D2-4FDF-B1BD-31F210F10CC5}" srcOrd="1" destOrd="0" presId="urn:microsoft.com/office/officeart/2005/8/layout/hierarchy2"/>
    <dgm:cxn modelId="{E36B7EEF-8B44-4D27-83FC-1EE072B2D009}" type="presParOf" srcId="{FCDB14F5-D0D2-4FDF-B1BD-31F210F10CC5}" destId="{10E14562-D911-4669-A18D-47787F3EFECC}" srcOrd="0" destOrd="0" presId="urn:microsoft.com/office/officeart/2005/8/layout/hierarchy2"/>
    <dgm:cxn modelId="{5F9AFFDB-DEFF-46F2-AEEF-507B6BBD29F0}" type="presParOf" srcId="{10E14562-D911-4669-A18D-47787F3EFECC}" destId="{F1788F0C-0291-4DD0-BC4A-37080B56AED9}" srcOrd="0" destOrd="0" presId="urn:microsoft.com/office/officeart/2005/8/layout/hierarchy2"/>
    <dgm:cxn modelId="{A5B71F65-1FAB-4325-911C-0143AD616A1C}" type="presParOf" srcId="{FCDB14F5-D0D2-4FDF-B1BD-31F210F10CC5}" destId="{71610CBC-DD49-45C9-86A3-7ACA982D5D69}" srcOrd="1" destOrd="0" presId="urn:microsoft.com/office/officeart/2005/8/layout/hierarchy2"/>
    <dgm:cxn modelId="{33EEDFCA-7CF4-4DA1-9DAE-B186D4215F75}" type="presParOf" srcId="{71610CBC-DD49-45C9-86A3-7ACA982D5D69}" destId="{9A1C65A0-C06E-4A3C-B826-DB3D56FD66EE}" srcOrd="0" destOrd="0" presId="urn:microsoft.com/office/officeart/2005/8/layout/hierarchy2"/>
    <dgm:cxn modelId="{8AD9F1F9-555A-4CA0-A767-36978C85F2F8}" type="presParOf" srcId="{71610CBC-DD49-45C9-86A3-7ACA982D5D69}" destId="{38810B7A-AB1F-429F-AE24-FB3DDCD726A8}" srcOrd="1" destOrd="0" presId="urn:microsoft.com/office/officeart/2005/8/layout/hierarchy2"/>
    <dgm:cxn modelId="{FC0F8C02-55AA-472A-A021-88E8656972AE}" type="presParOf" srcId="{38810B7A-AB1F-429F-AE24-FB3DDCD726A8}" destId="{D5B3825C-2F87-4514-8F5D-FAFA011750B1}" srcOrd="0" destOrd="0" presId="urn:microsoft.com/office/officeart/2005/8/layout/hierarchy2"/>
    <dgm:cxn modelId="{5033A3FA-32C8-4DB2-8374-183EBD8A87E2}" type="presParOf" srcId="{D5B3825C-2F87-4514-8F5D-FAFA011750B1}" destId="{4D285E61-7A55-4280-BC31-082913837B97}" srcOrd="0" destOrd="0" presId="urn:microsoft.com/office/officeart/2005/8/layout/hierarchy2"/>
    <dgm:cxn modelId="{655FB44E-DEBE-40F3-BE51-BE7A075AE2D1}" type="presParOf" srcId="{38810B7A-AB1F-429F-AE24-FB3DDCD726A8}" destId="{0FE95875-1034-4B77-8EF7-E70C2A8F4516}" srcOrd="1" destOrd="0" presId="urn:microsoft.com/office/officeart/2005/8/layout/hierarchy2"/>
    <dgm:cxn modelId="{D1771E76-F677-44F8-B086-7895ABFA75AA}" type="presParOf" srcId="{0FE95875-1034-4B77-8EF7-E70C2A8F4516}" destId="{F28AD444-EFF9-4830-B4FC-7249F619B430}" srcOrd="0" destOrd="0" presId="urn:microsoft.com/office/officeart/2005/8/layout/hierarchy2"/>
    <dgm:cxn modelId="{148B67CB-33CA-4E55-9DAE-56C63794438E}" type="presParOf" srcId="{0FE95875-1034-4B77-8EF7-E70C2A8F4516}" destId="{C031FCD8-92FB-46A4-A03C-18BB7DA6DB32}" srcOrd="1" destOrd="0" presId="urn:microsoft.com/office/officeart/2005/8/layout/hierarchy2"/>
    <dgm:cxn modelId="{A0AA7680-453A-4A44-8A9F-382DA17EC501}" type="presParOf" srcId="{C031FCD8-92FB-46A4-A03C-18BB7DA6DB32}" destId="{75237A0C-E684-44A0-A5A7-C2570A893468}" srcOrd="0" destOrd="0" presId="urn:microsoft.com/office/officeart/2005/8/layout/hierarchy2"/>
    <dgm:cxn modelId="{D12E1ADF-21BB-4813-9300-6CCA51988D55}" type="presParOf" srcId="{75237A0C-E684-44A0-A5A7-C2570A893468}" destId="{86147615-48E4-403B-8011-BDE72643BCDC}" srcOrd="0" destOrd="0" presId="urn:microsoft.com/office/officeart/2005/8/layout/hierarchy2"/>
    <dgm:cxn modelId="{3CDDE4DE-E0F9-48C1-AC05-1E5EE7E04313}" type="presParOf" srcId="{C031FCD8-92FB-46A4-A03C-18BB7DA6DB32}" destId="{2A455E3D-DC02-4752-83E8-30298967E2A8}" srcOrd="1" destOrd="0" presId="urn:microsoft.com/office/officeart/2005/8/layout/hierarchy2"/>
    <dgm:cxn modelId="{1B597E65-7CF0-4B41-BED6-285CA5A460E0}" type="presParOf" srcId="{2A455E3D-DC02-4752-83E8-30298967E2A8}" destId="{584B3C2D-7095-46D4-9976-9074CC823A37}" srcOrd="0" destOrd="0" presId="urn:microsoft.com/office/officeart/2005/8/layout/hierarchy2"/>
    <dgm:cxn modelId="{DDCCB2E1-F550-4E20-98E8-DFEE2645E3E1}" type="presParOf" srcId="{2A455E3D-DC02-4752-83E8-30298967E2A8}" destId="{F7CC327F-4DE1-4E4B-BF60-F56A19964591}" srcOrd="1" destOrd="0" presId="urn:microsoft.com/office/officeart/2005/8/layout/hierarchy2"/>
    <dgm:cxn modelId="{65E79770-C2BB-4B6F-BDB3-C18DC77BBE49}" type="presParOf" srcId="{C031FCD8-92FB-46A4-A03C-18BB7DA6DB32}" destId="{D5214430-C0A3-4FAF-84F3-10688F7C6711}" srcOrd="2" destOrd="0" presId="urn:microsoft.com/office/officeart/2005/8/layout/hierarchy2"/>
    <dgm:cxn modelId="{A0657EC1-36D7-4AEF-ABD3-C33F9DB25D9E}" type="presParOf" srcId="{D5214430-C0A3-4FAF-84F3-10688F7C6711}" destId="{F5B25AC3-1A8A-485F-8E2D-3DAD9799D290}" srcOrd="0" destOrd="0" presId="urn:microsoft.com/office/officeart/2005/8/layout/hierarchy2"/>
    <dgm:cxn modelId="{FD69B703-A1AD-4996-8E37-5C806EC77245}" type="presParOf" srcId="{C031FCD8-92FB-46A4-A03C-18BB7DA6DB32}" destId="{B3C61695-B166-4853-8085-A740136A74DE}" srcOrd="3" destOrd="0" presId="urn:microsoft.com/office/officeart/2005/8/layout/hierarchy2"/>
    <dgm:cxn modelId="{F58B5AAE-58CC-44C0-9726-E60D2C426EF4}" type="presParOf" srcId="{B3C61695-B166-4853-8085-A740136A74DE}" destId="{B4FD4EF7-A210-4FDC-BE01-5BC7B2B6A7E0}" srcOrd="0" destOrd="0" presId="urn:microsoft.com/office/officeart/2005/8/layout/hierarchy2"/>
    <dgm:cxn modelId="{F868A31D-F552-473B-9310-47A94097123C}" type="presParOf" srcId="{B3C61695-B166-4853-8085-A740136A74DE}" destId="{AA425E0C-BA1A-4861-A498-DE88593FB1C1}" srcOrd="1" destOrd="0" presId="urn:microsoft.com/office/officeart/2005/8/layout/hierarchy2"/>
    <dgm:cxn modelId="{088B97A8-E3F0-4370-97D8-DC4DA042B3ED}" type="presParOf" srcId="{C031FCD8-92FB-46A4-A03C-18BB7DA6DB32}" destId="{E8ED3A95-829A-4148-937B-08497DA479F6}" srcOrd="4" destOrd="0" presId="urn:microsoft.com/office/officeart/2005/8/layout/hierarchy2"/>
    <dgm:cxn modelId="{C50B7FA5-BA4F-4D38-B349-751E224876C2}" type="presParOf" srcId="{E8ED3A95-829A-4148-937B-08497DA479F6}" destId="{8B81E10B-29F9-4FBA-BBB9-44F99DA0768F}" srcOrd="0" destOrd="0" presId="urn:microsoft.com/office/officeart/2005/8/layout/hierarchy2"/>
    <dgm:cxn modelId="{3A206422-2D9B-42E5-988E-7B43D791C390}" type="presParOf" srcId="{C031FCD8-92FB-46A4-A03C-18BB7DA6DB32}" destId="{3457CBF3-C01F-41F4-B31E-938FB3C719D4}" srcOrd="5" destOrd="0" presId="urn:microsoft.com/office/officeart/2005/8/layout/hierarchy2"/>
    <dgm:cxn modelId="{20E621D5-2943-4ED4-B276-E6AEF104215A}" type="presParOf" srcId="{3457CBF3-C01F-41F4-B31E-938FB3C719D4}" destId="{5011BB20-9DEE-4AE0-B027-E657B84D6F92}" srcOrd="0" destOrd="0" presId="urn:microsoft.com/office/officeart/2005/8/layout/hierarchy2"/>
    <dgm:cxn modelId="{B90A458F-426B-4E0E-9CCC-DAA41D8E5D89}" type="presParOf" srcId="{3457CBF3-C01F-41F4-B31E-938FB3C719D4}" destId="{8A965F66-6076-4E87-9177-4A5C0515EBFA}" srcOrd="1" destOrd="0" presId="urn:microsoft.com/office/officeart/2005/8/layout/hierarchy2"/>
    <dgm:cxn modelId="{16425026-0A91-4C2F-9455-B9E8422CC8D6}" type="presParOf" srcId="{38810B7A-AB1F-429F-AE24-FB3DDCD726A8}" destId="{420A06B8-486A-47B6-9BC9-E4453271D1E5}" srcOrd="2" destOrd="0" presId="urn:microsoft.com/office/officeart/2005/8/layout/hierarchy2"/>
    <dgm:cxn modelId="{74DB1A8B-0210-46D1-8C36-AFC7C3E177BE}" type="presParOf" srcId="{420A06B8-486A-47B6-9BC9-E4453271D1E5}" destId="{40E85095-3C41-4E31-9FB0-F892394EBEBF}" srcOrd="0" destOrd="0" presId="urn:microsoft.com/office/officeart/2005/8/layout/hierarchy2"/>
    <dgm:cxn modelId="{AB4443BB-AD03-42C6-90F4-DF1013EDF700}" type="presParOf" srcId="{38810B7A-AB1F-429F-AE24-FB3DDCD726A8}" destId="{1A11E65A-2AA7-4361-AB8C-A6E8914501BC}" srcOrd="3" destOrd="0" presId="urn:microsoft.com/office/officeart/2005/8/layout/hierarchy2"/>
    <dgm:cxn modelId="{671E57BE-FD5C-4279-BB04-4CC14F17BDCE}" type="presParOf" srcId="{1A11E65A-2AA7-4361-AB8C-A6E8914501BC}" destId="{A236763F-A85F-4487-B7C5-181BD200F7E1}" srcOrd="0" destOrd="0" presId="urn:microsoft.com/office/officeart/2005/8/layout/hierarchy2"/>
    <dgm:cxn modelId="{44BCE634-9A21-4D17-AAD0-FD4D15B4F852}" type="presParOf" srcId="{1A11E65A-2AA7-4361-AB8C-A6E8914501BC}" destId="{2E65BAAE-9E5E-46A5-BC4F-3DD2E1365FBE}" srcOrd="1" destOrd="0" presId="urn:microsoft.com/office/officeart/2005/8/layout/hierarchy2"/>
    <dgm:cxn modelId="{77F66A6E-EF6A-438B-8587-3C9CA0A095C5}" type="presParOf" srcId="{2E65BAAE-9E5E-46A5-BC4F-3DD2E1365FBE}" destId="{6739D678-2DC3-48C6-8872-3FCA2B243B86}" srcOrd="0" destOrd="0" presId="urn:microsoft.com/office/officeart/2005/8/layout/hierarchy2"/>
    <dgm:cxn modelId="{69E89B05-58DA-4F26-A009-73303F8DCD29}" type="presParOf" srcId="{6739D678-2DC3-48C6-8872-3FCA2B243B86}" destId="{79D74AEE-339B-4684-BEBA-AC408E83908E}" srcOrd="0" destOrd="0" presId="urn:microsoft.com/office/officeart/2005/8/layout/hierarchy2"/>
    <dgm:cxn modelId="{DEF0025F-CDD2-4183-A328-3E920FA11DBC}" type="presParOf" srcId="{2E65BAAE-9E5E-46A5-BC4F-3DD2E1365FBE}" destId="{47819776-032C-4FC3-B8CA-C8A8B609692B}" srcOrd="1" destOrd="0" presId="urn:microsoft.com/office/officeart/2005/8/layout/hierarchy2"/>
    <dgm:cxn modelId="{74329578-8560-4A93-8D66-248B0488378C}" type="presParOf" srcId="{47819776-032C-4FC3-B8CA-C8A8B609692B}" destId="{1461D2D7-5E23-4FD5-A306-E94BDC17C016}" srcOrd="0" destOrd="0" presId="urn:microsoft.com/office/officeart/2005/8/layout/hierarchy2"/>
    <dgm:cxn modelId="{7A58ED5F-8D25-4971-86AA-AC870DCE164E}" type="presParOf" srcId="{47819776-032C-4FC3-B8CA-C8A8B609692B}" destId="{A4092273-38E6-4417-84E6-DE5AD57D7F01}" srcOrd="1" destOrd="0" presId="urn:microsoft.com/office/officeart/2005/8/layout/hierarchy2"/>
    <dgm:cxn modelId="{A50DE7E5-04C3-44AA-A053-46EBA0D36D42}" type="presParOf" srcId="{2E65BAAE-9E5E-46A5-BC4F-3DD2E1365FBE}" destId="{3E72EF13-9DCD-42A0-9DE5-BBBB8EBDE2C3}" srcOrd="2" destOrd="0" presId="urn:microsoft.com/office/officeart/2005/8/layout/hierarchy2"/>
    <dgm:cxn modelId="{1EE2919B-714A-4FB8-A9E5-EF663FEC95A8}" type="presParOf" srcId="{3E72EF13-9DCD-42A0-9DE5-BBBB8EBDE2C3}" destId="{9F06E722-5F3D-4FA5-BB63-039076683B91}" srcOrd="0" destOrd="0" presId="urn:microsoft.com/office/officeart/2005/8/layout/hierarchy2"/>
    <dgm:cxn modelId="{2B42E544-A9B6-4403-9D4C-8158B7CCB3FA}" type="presParOf" srcId="{2E65BAAE-9E5E-46A5-BC4F-3DD2E1365FBE}" destId="{C7B13719-06D4-4690-91EA-D3B1E10DE9A4}" srcOrd="3" destOrd="0" presId="urn:microsoft.com/office/officeart/2005/8/layout/hierarchy2"/>
    <dgm:cxn modelId="{E97D61AE-DD05-4B69-B78B-CF24DC18809D}" type="presParOf" srcId="{C7B13719-06D4-4690-91EA-D3B1E10DE9A4}" destId="{CEFC027C-2123-4724-A32B-655582E107DC}" srcOrd="0" destOrd="0" presId="urn:microsoft.com/office/officeart/2005/8/layout/hierarchy2"/>
    <dgm:cxn modelId="{6F52C20D-F6A4-495E-A604-1F887D920424}" type="presParOf" srcId="{C7B13719-06D4-4690-91EA-D3B1E10DE9A4}" destId="{638F72DB-4233-4177-9983-9B7E4D910796}" srcOrd="1" destOrd="0" presId="urn:microsoft.com/office/officeart/2005/8/layout/hierarchy2"/>
    <dgm:cxn modelId="{4EDC8883-F2C5-4825-B322-E6F59132ED18}" type="presParOf" srcId="{2E65BAAE-9E5E-46A5-BC4F-3DD2E1365FBE}" destId="{F7EF3187-0905-4703-BD6C-40980EA62E0D}" srcOrd="4" destOrd="0" presId="urn:microsoft.com/office/officeart/2005/8/layout/hierarchy2"/>
    <dgm:cxn modelId="{8A07DD13-6E0E-4D71-9BCD-5EB841D10AD0}" type="presParOf" srcId="{F7EF3187-0905-4703-BD6C-40980EA62E0D}" destId="{37253783-C901-409D-9644-DD956F9D2ABB}" srcOrd="0" destOrd="0" presId="urn:microsoft.com/office/officeart/2005/8/layout/hierarchy2"/>
    <dgm:cxn modelId="{85982FDE-708D-46B0-A9B3-A6506FF839CB}" type="presParOf" srcId="{2E65BAAE-9E5E-46A5-BC4F-3DD2E1365FBE}" destId="{FF25A433-08A2-4896-AE23-D67A8E70F2A9}" srcOrd="5" destOrd="0" presId="urn:microsoft.com/office/officeart/2005/8/layout/hierarchy2"/>
    <dgm:cxn modelId="{EA0CA35A-793B-4D8E-8D29-E591C15FDA26}" type="presParOf" srcId="{FF25A433-08A2-4896-AE23-D67A8E70F2A9}" destId="{09B407C6-EFDC-4590-970E-6CA8E7052403}" srcOrd="0" destOrd="0" presId="urn:microsoft.com/office/officeart/2005/8/layout/hierarchy2"/>
    <dgm:cxn modelId="{4804065F-C9FB-42E5-B2E7-C6CFBB6D4714}" type="presParOf" srcId="{FF25A433-08A2-4896-AE23-D67A8E70F2A9}" destId="{75EE3FC0-7493-4DE5-8CE1-012452C22C5F}" srcOrd="1" destOrd="0" presId="urn:microsoft.com/office/officeart/2005/8/layout/hierarchy2"/>
    <dgm:cxn modelId="{6FF5B79B-20AC-4DCE-94F7-F72FEFAD5CC2}" type="presParOf" srcId="{38810B7A-AB1F-429F-AE24-FB3DDCD726A8}" destId="{33088933-DBDB-490D-BA06-9A39E278332E}" srcOrd="4" destOrd="0" presId="urn:microsoft.com/office/officeart/2005/8/layout/hierarchy2"/>
    <dgm:cxn modelId="{01208F46-4950-43D4-BBB8-36C5613DC547}" type="presParOf" srcId="{33088933-DBDB-490D-BA06-9A39E278332E}" destId="{3CD1D359-F3E6-44F1-B326-CEE6E3D589DC}" srcOrd="0" destOrd="0" presId="urn:microsoft.com/office/officeart/2005/8/layout/hierarchy2"/>
    <dgm:cxn modelId="{2B3E4AAB-F09A-44C8-85A0-924E63E850E9}" type="presParOf" srcId="{38810B7A-AB1F-429F-AE24-FB3DDCD726A8}" destId="{20F9194A-98A9-41EF-A12A-3582813FDA15}" srcOrd="5" destOrd="0" presId="urn:microsoft.com/office/officeart/2005/8/layout/hierarchy2"/>
    <dgm:cxn modelId="{942B09EF-9431-428D-86D4-926D127D4F63}" type="presParOf" srcId="{20F9194A-98A9-41EF-A12A-3582813FDA15}" destId="{3239CE2C-79F7-440E-9A76-6B01B39A137B}" srcOrd="0" destOrd="0" presId="urn:microsoft.com/office/officeart/2005/8/layout/hierarchy2"/>
    <dgm:cxn modelId="{CE4ACB04-1292-4143-AA62-54E5DCF0ED9C}" type="presParOf" srcId="{20F9194A-98A9-41EF-A12A-3582813FDA15}" destId="{7224AE84-01FF-4AEB-B503-BD9648FDB44D}" srcOrd="1" destOrd="0" presId="urn:microsoft.com/office/officeart/2005/8/layout/hierarchy2"/>
    <dgm:cxn modelId="{967B8D1D-BF0C-4E97-A2C1-29755D59A464}" type="presParOf" srcId="{7224AE84-01FF-4AEB-B503-BD9648FDB44D}" destId="{B7E4B823-E24D-4BBE-B48B-A265996568E2}" srcOrd="0" destOrd="0" presId="urn:microsoft.com/office/officeart/2005/8/layout/hierarchy2"/>
    <dgm:cxn modelId="{07D77D26-6020-4C5A-8085-60639A628E0D}" type="presParOf" srcId="{B7E4B823-E24D-4BBE-B48B-A265996568E2}" destId="{E3F61516-F6F8-490C-8488-BD08E5EBAD7E}" srcOrd="0" destOrd="0" presId="urn:microsoft.com/office/officeart/2005/8/layout/hierarchy2"/>
    <dgm:cxn modelId="{4D601577-4C51-4220-BD5B-06D2060D1841}" type="presParOf" srcId="{7224AE84-01FF-4AEB-B503-BD9648FDB44D}" destId="{CDAD0694-11C3-4ADD-9EFA-20F37FB6B275}" srcOrd="1" destOrd="0" presId="urn:microsoft.com/office/officeart/2005/8/layout/hierarchy2"/>
    <dgm:cxn modelId="{51CF811A-31C6-45A2-B7DF-102CC4D54DB9}" type="presParOf" srcId="{CDAD0694-11C3-4ADD-9EFA-20F37FB6B275}" destId="{C90D5CD5-47AD-44B7-9619-A546F1B154FB}" srcOrd="0" destOrd="0" presId="urn:microsoft.com/office/officeart/2005/8/layout/hierarchy2"/>
    <dgm:cxn modelId="{019C8E66-4CBD-4A6C-92B2-B97FABD23DDB}" type="presParOf" srcId="{CDAD0694-11C3-4ADD-9EFA-20F37FB6B275}" destId="{66A3D3AC-653B-446B-A9E6-867823641FC0}" srcOrd="1" destOrd="0" presId="urn:microsoft.com/office/officeart/2005/8/layout/hierarchy2"/>
    <dgm:cxn modelId="{4843A67D-2832-4824-AAE7-BF5C4B5E6D45}" type="presParOf" srcId="{7224AE84-01FF-4AEB-B503-BD9648FDB44D}" destId="{914CB437-26D6-42A2-BA75-4D5BCD4FB4DD}" srcOrd="2" destOrd="0" presId="urn:microsoft.com/office/officeart/2005/8/layout/hierarchy2"/>
    <dgm:cxn modelId="{B855BEF8-4BD9-44BF-959A-00E867B75CC4}" type="presParOf" srcId="{914CB437-26D6-42A2-BA75-4D5BCD4FB4DD}" destId="{269E6484-C64B-4CD7-A094-B7AE01ECFECD}" srcOrd="0" destOrd="0" presId="urn:microsoft.com/office/officeart/2005/8/layout/hierarchy2"/>
    <dgm:cxn modelId="{65BF4C76-4BAC-4563-9FE7-DC21E5B2B0BC}" type="presParOf" srcId="{7224AE84-01FF-4AEB-B503-BD9648FDB44D}" destId="{6DB53C68-28EF-4B58-8FDD-16A8ED0C071C}" srcOrd="3" destOrd="0" presId="urn:microsoft.com/office/officeart/2005/8/layout/hierarchy2"/>
    <dgm:cxn modelId="{D0265D54-9738-4018-A1F2-ADB4AA6423F3}" type="presParOf" srcId="{6DB53C68-28EF-4B58-8FDD-16A8ED0C071C}" destId="{CA4D43F8-5019-41E6-9A24-D980B2FE72B8}" srcOrd="0" destOrd="0" presId="urn:microsoft.com/office/officeart/2005/8/layout/hierarchy2"/>
    <dgm:cxn modelId="{4E776025-17C0-48D0-AA13-179CD6C77AC9}" type="presParOf" srcId="{6DB53C68-28EF-4B58-8FDD-16A8ED0C071C}" destId="{8229CA41-1D2C-47E2-93F3-B86DAB70BC03}" srcOrd="1" destOrd="0" presId="urn:microsoft.com/office/officeart/2005/8/layout/hierarchy2"/>
    <dgm:cxn modelId="{248729E0-219B-4295-AFBE-70A6323930BB}" type="presParOf" srcId="{7224AE84-01FF-4AEB-B503-BD9648FDB44D}" destId="{D734ADE2-87BF-4BA4-AE03-95429129E373}" srcOrd="4" destOrd="0" presId="urn:microsoft.com/office/officeart/2005/8/layout/hierarchy2"/>
    <dgm:cxn modelId="{B5E12CF0-6853-46C9-BA4F-6C4998BD5255}" type="presParOf" srcId="{D734ADE2-87BF-4BA4-AE03-95429129E373}" destId="{A1D5AACD-77D9-49E1-B15E-7B1A09C61801}" srcOrd="0" destOrd="0" presId="urn:microsoft.com/office/officeart/2005/8/layout/hierarchy2"/>
    <dgm:cxn modelId="{BC522A6C-D420-41DB-9F71-FE0634782387}" type="presParOf" srcId="{7224AE84-01FF-4AEB-B503-BD9648FDB44D}" destId="{81472A96-8ABA-4407-AF07-FAD0FF6A735A}" srcOrd="5" destOrd="0" presId="urn:microsoft.com/office/officeart/2005/8/layout/hierarchy2"/>
    <dgm:cxn modelId="{B46BEF4E-3680-46A5-8E3C-DE049495737A}" type="presParOf" srcId="{81472A96-8ABA-4407-AF07-FAD0FF6A735A}" destId="{BB0142D5-1442-456B-85F4-EA1E0DEAC00E}" srcOrd="0" destOrd="0" presId="urn:microsoft.com/office/officeart/2005/8/layout/hierarchy2"/>
    <dgm:cxn modelId="{B2DD54F4-FA90-40AC-AA49-C4C78A3517A0}" type="presParOf" srcId="{81472A96-8ABA-4407-AF07-FAD0FF6A735A}" destId="{EB8061EE-7687-4A6C-BD96-826023B50572}" srcOrd="1" destOrd="0" presId="urn:microsoft.com/office/officeart/2005/8/layout/hierarchy2"/>
    <dgm:cxn modelId="{3DD48969-8DD5-4078-B4B9-858118D950B9}" type="presParOf" srcId="{FCDB14F5-D0D2-4FDF-B1BD-31F210F10CC5}" destId="{BC2AFAF9-D3B5-4326-B103-7E567F2A467E}" srcOrd="2" destOrd="0" presId="urn:microsoft.com/office/officeart/2005/8/layout/hierarchy2"/>
    <dgm:cxn modelId="{58418E38-F4B7-429D-8E30-9A52F5A21683}" type="presParOf" srcId="{BC2AFAF9-D3B5-4326-B103-7E567F2A467E}" destId="{BAD536A2-F250-4A40-B518-97D48D69C6B7}" srcOrd="0" destOrd="0" presId="urn:microsoft.com/office/officeart/2005/8/layout/hierarchy2"/>
    <dgm:cxn modelId="{A9EF8666-883B-4D18-B455-D292B3429F88}" type="presParOf" srcId="{FCDB14F5-D0D2-4FDF-B1BD-31F210F10CC5}" destId="{D2E171A9-627A-4194-8FA3-09DBF20C7A9E}" srcOrd="3" destOrd="0" presId="urn:microsoft.com/office/officeart/2005/8/layout/hierarchy2"/>
    <dgm:cxn modelId="{06729CB5-43D2-4A9A-9146-25F837D2F82C}" type="presParOf" srcId="{D2E171A9-627A-4194-8FA3-09DBF20C7A9E}" destId="{AAE141DE-17CE-4D7B-B8DF-78C22E4926F2}" srcOrd="0" destOrd="0" presId="urn:microsoft.com/office/officeart/2005/8/layout/hierarchy2"/>
    <dgm:cxn modelId="{285DADC6-4168-4BBC-B166-560F29664F9B}" type="presParOf" srcId="{D2E171A9-627A-4194-8FA3-09DBF20C7A9E}" destId="{5CA983E5-552A-424A-8A6B-7F1CED12C0CD}" srcOrd="1" destOrd="0" presId="urn:microsoft.com/office/officeart/2005/8/layout/hierarchy2"/>
    <dgm:cxn modelId="{189F483D-F509-42CE-9DED-9B0B89EA3430}" type="presParOf" srcId="{5CA983E5-552A-424A-8A6B-7F1CED12C0CD}" destId="{E5237AF8-45C4-457E-B3B3-00C688A9190D}" srcOrd="0" destOrd="0" presId="urn:microsoft.com/office/officeart/2005/8/layout/hierarchy2"/>
    <dgm:cxn modelId="{F4FF2858-41B4-4FB5-9680-5B301BCE98BB}" type="presParOf" srcId="{E5237AF8-45C4-457E-B3B3-00C688A9190D}" destId="{DC63EDC2-E01B-4B46-AE13-7EABDA8A5C6A}" srcOrd="0" destOrd="0" presId="urn:microsoft.com/office/officeart/2005/8/layout/hierarchy2"/>
    <dgm:cxn modelId="{3D890092-61B2-41FC-AFD9-9B770C6F5F3E}" type="presParOf" srcId="{5CA983E5-552A-424A-8A6B-7F1CED12C0CD}" destId="{10AC2CA1-232D-49C1-8CCF-AFEC96DC5900}" srcOrd="1" destOrd="0" presId="urn:microsoft.com/office/officeart/2005/8/layout/hierarchy2"/>
    <dgm:cxn modelId="{8B63234F-5018-4DC2-B833-B9DC2C372891}" type="presParOf" srcId="{10AC2CA1-232D-49C1-8CCF-AFEC96DC5900}" destId="{14F2A5C5-0CE1-4A72-BE91-CB6A3DF737CA}" srcOrd="0" destOrd="0" presId="urn:microsoft.com/office/officeart/2005/8/layout/hierarchy2"/>
    <dgm:cxn modelId="{1C9B57E9-2CB5-466A-908E-F36C33108DAB}" type="presParOf" srcId="{10AC2CA1-232D-49C1-8CCF-AFEC96DC5900}" destId="{4E9643BE-3080-427A-95EB-5AFC1C9E195F}" srcOrd="1" destOrd="0" presId="urn:microsoft.com/office/officeart/2005/8/layout/hierarchy2"/>
    <dgm:cxn modelId="{695B78FA-8A0E-4760-9385-868349669F1E}" type="presParOf" srcId="{5CA983E5-552A-424A-8A6B-7F1CED12C0CD}" destId="{B7B066D5-7BCC-44FB-9770-030BB38E505A}" srcOrd="2" destOrd="0" presId="urn:microsoft.com/office/officeart/2005/8/layout/hierarchy2"/>
    <dgm:cxn modelId="{6C8E63F6-C597-4B92-91CB-7E7B2EB096F4}" type="presParOf" srcId="{B7B066D5-7BCC-44FB-9770-030BB38E505A}" destId="{114D6D31-AC57-4A83-A685-C493D409396A}" srcOrd="0" destOrd="0" presId="urn:microsoft.com/office/officeart/2005/8/layout/hierarchy2"/>
    <dgm:cxn modelId="{2F2F9E4E-40D4-4C49-A80F-6CED76D84ECF}" type="presParOf" srcId="{5CA983E5-552A-424A-8A6B-7F1CED12C0CD}" destId="{3FC8B05A-0145-4692-9BBE-8E3530E26834}" srcOrd="3" destOrd="0" presId="urn:microsoft.com/office/officeart/2005/8/layout/hierarchy2"/>
    <dgm:cxn modelId="{FAB6A190-1525-48BA-9CB1-53638E881BDD}" type="presParOf" srcId="{3FC8B05A-0145-4692-9BBE-8E3530E26834}" destId="{437F032E-875A-46AD-8A7D-7B7C737058EC}" srcOrd="0" destOrd="0" presId="urn:microsoft.com/office/officeart/2005/8/layout/hierarchy2"/>
    <dgm:cxn modelId="{BEBFFA1A-E489-4654-AD5E-4A43D0A45E65}" type="presParOf" srcId="{3FC8B05A-0145-4692-9BBE-8E3530E26834}" destId="{EF39E180-653F-4305-A2F8-9A0716C83644}" srcOrd="1" destOrd="0" presId="urn:microsoft.com/office/officeart/2005/8/layout/hierarchy2"/>
    <dgm:cxn modelId="{FE76451A-210C-4A18-9CDC-9D8CA08538FD}" type="presParOf" srcId="{5CA983E5-552A-424A-8A6B-7F1CED12C0CD}" destId="{4730B1F8-B8EF-4A17-9EE3-38FED1B9F3EA}" srcOrd="4" destOrd="0" presId="urn:microsoft.com/office/officeart/2005/8/layout/hierarchy2"/>
    <dgm:cxn modelId="{F8E3F9D7-B234-41A2-BB9C-2F78FE70D054}" type="presParOf" srcId="{4730B1F8-B8EF-4A17-9EE3-38FED1B9F3EA}" destId="{8AF6BA54-F6D1-4ABC-9374-52945974047A}" srcOrd="0" destOrd="0" presId="urn:microsoft.com/office/officeart/2005/8/layout/hierarchy2"/>
    <dgm:cxn modelId="{908D91A6-3AA5-48F2-B6F6-DDD28886A3A7}" type="presParOf" srcId="{5CA983E5-552A-424A-8A6B-7F1CED12C0CD}" destId="{29C9ABDD-328D-4E94-95DB-1DE10F0F2B38}" srcOrd="5" destOrd="0" presId="urn:microsoft.com/office/officeart/2005/8/layout/hierarchy2"/>
    <dgm:cxn modelId="{29E620A0-4C53-42A8-9A76-29200EC744D0}" type="presParOf" srcId="{29C9ABDD-328D-4E94-95DB-1DE10F0F2B38}" destId="{F32B60E0-AC70-4081-8ABE-6BED5EEC0E08}" srcOrd="0" destOrd="0" presId="urn:microsoft.com/office/officeart/2005/8/layout/hierarchy2"/>
    <dgm:cxn modelId="{F235A0EF-A906-4338-A511-2441B1BFB5BF}" type="presParOf" srcId="{29C9ABDD-328D-4E94-95DB-1DE10F0F2B38}" destId="{101CFFF8-7C29-4072-B8A6-C59E71B3532B}" srcOrd="1" destOrd="0" presId="urn:microsoft.com/office/officeart/2005/8/layout/hierarchy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AA6B5F4-11A1-4930-859B-8FD8D40B586B}" type="doc">
      <dgm:prSet loTypeId="urn:microsoft.com/office/officeart/2005/8/layout/hierarchy2" loCatId="hierarchy" qsTypeId="urn:microsoft.com/office/officeart/2005/8/quickstyle/simple3" qsCatId="simple" csTypeId="urn:microsoft.com/office/officeart/2005/8/colors/colorful5" csCatId="colorful" phldr="1"/>
      <dgm:spPr/>
      <dgm:t>
        <a:bodyPr/>
        <a:lstStyle/>
        <a:p>
          <a:endParaRPr lang="en-US"/>
        </a:p>
      </dgm:t>
    </dgm:pt>
    <dgm:pt modelId="{1C2AB97E-8ADA-415E-96E5-322996222A85}">
      <dgm:prSet phldrT="[Text]" custT="1"/>
      <dgm:spPr/>
      <dgm:t>
        <a:bodyPr/>
        <a:lstStyle/>
        <a:p>
          <a:r>
            <a:rPr lang="fa-IR" sz="1800" dirty="0" smtClean="0">
              <a:cs typeface="B Titr" pitchFamily="2" charset="-78"/>
            </a:rPr>
            <a:t>سامانه فاضلاب شهری</a:t>
          </a:r>
          <a:endParaRPr lang="en-US" sz="1800" dirty="0">
            <a:cs typeface="B Titr" pitchFamily="2" charset="-78"/>
          </a:endParaRPr>
        </a:p>
      </dgm:t>
    </dgm:pt>
    <dgm:pt modelId="{6D7E0411-DF16-47A6-853F-15C280980687}" type="parTrans" cxnId="{7F7D4D69-B5A0-4DEB-A9A6-7C0587DB0E82}">
      <dgm:prSet/>
      <dgm:spPr/>
      <dgm:t>
        <a:bodyPr/>
        <a:lstStyle/>
        <a:p>
          <a:endParaRPr lang="en-US"/>
        </a:p>
      </dgm:t>
    </dgm:pt>
    <dgm:pt modelId="{E8A4DB4A-288A-483E-B25F-8B3984DD6989}" type="sibTrans" cxnId="{7F7D4D69-B5A0-4DEB-A9A6-7C0587DB0E82}">
      <dgm:prSet/>
      <dgm:spPr/>
      <dgm:t>
        <a:bodyPr/>
        <a:lstStyle/>
        <a:p>
          <a:endParaRPr lang="en-US"/>
        </a:p>
      </dgm:t>
    </dgm:pt>
    <dgm:pt modelId="{DFA5633D-E510-4DFB-A282-8CA839D6AC61}">
      <dgm:prSet phldrT="[Text]" custT="1"/>
      <dgm:spPr/>
      <dgm:t>
        <a:bodyPr/>
        <a:lstStyle/>
        <a:p>
          <a:r>
            <a:rPr lang="fa-IR" sz="1600" dirty="0" smtClean="0">
              <a:cs typeface="B Titr" pitchFamily="2" charset="-78"/>
            </a:rPr>
            <a:t>تصفیه‌خانه و تلمبه‌خانه </a:t>
          </a:r>
          <a:endParaRPr lang="en-US" sz="1600" dirty="0">
            <a:cs typeface="B Titr" pitchFamily="2" charset="-78"/>
          </a:endParaRPr>
        </a:p>
      </dgm:t>
    </dgm:pt>
    <dgm:pt modelId="{7BB1FEC4-179D-40AF-87BE-DF0EB1FDE74D}" type="parTrans" cxnId="{C293F718-645C-4FF4-B46D-F79AE8335815}">
      <dgm:prSet/>
      <dgm:spPr/>
      <dgm:t>
        <a:bodyPr/>
        <a:lstStyle/>
        <a:p>
          <a:endParaRPr lang="en-US"/>
        </a:p>
      </dgm:t>
    </dgm:pt>
    <dgm:pt modelId="{EA4084E8-ADCB-42F8-B51B-1E922B71988E}" type="sibTrans" cxnId="{C293F718-645C-4FF4-B46D-F79AE8335815}">
      <dgm:prSet/>
      <dgm:spPr/>
      <dgm:t>
        <a:bodyPr/>
        <a:lstStyle/>
        <a:p>
          <a:endParaRPr lang="en-US"/>
        </a:p>
      </dgm:t>
    </dgm:pt>
    <dgm:pt modelId="{C1D092EC-F83D-4C5B-A3F4-8D2F83DA5CB1}">
      <dgm:prSet phldrT="[Text]" custT="1"/>
      <dgm:spPr/>
      <dgm:t>
        <a:bodyPr/>
        <a:lstStyle/>
        <a:p>
          <a:r>
            <a:rPr lang="ar-SA" sz="1600" dirty="0" smtClean="0">
              <a:cs typeface="B Titr" pitchFamily="2" charset="-78"/>
            </a:rPr>
            <a:t>تأسیسات عمرانی</a:t>
          </a:r>
          <a:endParaRPr lang="en-US" sz="1600" dirty="0">
            <a:cs typeface="B Titr" pitchFamily="2" charset="-78"/>
          </a:endParaRPr>
        </a:p>
      </dgm:t>
    </dgm:pt>
    <dgm:pt modelId="{96831F9E-E10A-4B67-8111-4DDA65256E33}" type="parTrans" cxnId="{DC14D3E9-8F2D-429E-8B67-04E6B5090180}">
      <dgm:prSet/>
      <dgm:spPr/>
      <dgm:t>
        <a:bodyPr/>
        <a:lstStyle/>
        <a:p>
          <a:endParaRPr lang="en-US"/>
        </a:p>
      </dgm:t>
    </dgm:pt>
    <dgm:pt modelId="{2693E500-70F7-4EA2-A542-B062BDB8AE8E}" type="sibTrans" cxnId="{DC14D3E9-8F2D-429E-8B67-04E6B5090180}">
      <dgm:prSet/>
      <dgm:spPr/>
      <dgm:t>
        <a:bodyPr/>
        <a:lstStyle/>
        <a:p>
          <a:endParaRPr lang="en-US"/>
        </a:p>
      </dgm:t>
    </dgm:pt>
    <dgm:pt modelId="{3DDB6F8E-DD02-4BFE-9247-8D9067FCC915}">
      <dgm:prSet phldrT="[Text]" custT="1"/>
      <dgm:spPr/>
      <dgm:t>
        <a:bodyPr/>
        <a:lstStyle/>
        <a:p>
          <a:r>
            <a:rPr lang="ar-SA" sz="1600" dirty="0" smtClean="0">
              <a:cs typeface="B Titr" pitchFamily="2" charset="-78"/>
            </a:rPr>
            <a:t>تأسیسات ساختمانی</a:t>
          </a:r>
          <a:endParaRPr lang="en-US" sz="1600" dirty="0">
            <a:cs typeface="B Titr" pitchFamily="2" charset="-78"/>
          </a:endParaRPr>
        </a:p>
      </dgm:t>
    </dgm:pt>
    <dgm:pt modelId="{163F225B-5429-49F7-88E7-68FDC8594ED4}" type="parTrans" cxnId="{02DCB075-6555-45AC-9A59-F248D4686A0A}">
      <dgm:prSet/>
      <dgm:spPr/>
      <dgm:t>
        <a:bodyPr/>
        <a:lstStyle/>
        <a:p>
          <a:endParaRPr lang="en-US"/>
        </a:p>
      </dgm:t>
    </dgm:pt>
    <dgm:pt modelId="{7FA153AB-1AE6-4F2A-9B9B-23E27BA55BE0}" type="sibTrans" cxnId="{02DCB075-6555-45AC-9A59-F248D4686A0A}">
      <dgm:prSet/>
      <dgm:spPr/>
      <dgm:t>
        <a:bodyPr/>
        <a:lstStyle/>
        <a:p>
          <a:endParaRPr lang="en-US"/>
        </a:p>
      </dgm:t>
    </dgm:pt>
    <dgm:pt modelId="{9B0D2BCD-E364-4E70-A44D-262621C75BF8}">
      <dgm:prSet phldrT="[Text]" custT="1"/>
      <dgm:spPr/>
      <dgm:t>
        <a:bodyPr/>
        <a:lstStyle/>
        <a:p>
          <a:r>
            <a:rPr lang="fa-IR" sz="1600" dirty="0" smtClean="0">
              <a:cs typeface="B Titr" pitchFamily="2" charset="-78"/>
            </a:rPr>
            <a:t>تأسیسات لوله کالورت </a:t>
          </a:r>
          <a:endParaRPr lang="en-US" sz="1600" dirty="0">
            <a:cs typeface="B Titr" pitchFamily="2" charset="-78"/>
          </a:endParaRPr>
        </a:p>
      </dgm:t>
    </dgm:pt>
    <dgm:pt modelId="{20358541-D391-49E0-A6BD-227DCD374F53}" type="parTrans" cxnId="{71F5DF65-D4BE-4A5F-9585-CC72FBD20BA1}">
      <dgm:prSet/>
      <dgm:spPr/>
      <dgm:t>
        <a:bodyPr/>
        <a:lstStyle/>
        <a:p>
          <a:endParaRPr lang="en-US"/>
        </a:p>
      </dgm:t>
    </dgm:pt>
    <dgm:pt modelId="{D25F1133-2705-4561-888C-AA3C48CC1E03}" type="sibTrans" cxnId="{71F5DF65-D4BE-4A5F-9585-CC72FBD20BA1}">
      <dgm:prSet/>
      <dgm:spPr/>
      <dgm:t>
        <a:bodyPr/>
        <a:lstStyle/>
        <a:p>
          <a:endParaRPr lang="en-US"/>
        </a:p>
      </dgm:t>
    </dgm:pt>
    <dgm:pt modelId="{20AA9D59-4213-46E0-A17B-885EE10653AB}">
      <dgm:prSet phldrT="[Text]" custT="1"/>
      <dgm:spPr/>
      <dgm:t>
        <a:bodyPr/>
        <a:lstStyle/>
        <a:p>
          <a:r>
            <a:rPr lang="fa-IR" sz="1600" dirty="0" smtClean="0">
              <a:cs typeface="B Titr" pitchFamily="2" charset="-78"/>
            </a:rPr>
            <a:t>لوله‌کالورت با اتصال نر و مادگی</a:t>
          </a:r>
          <a:endParaRPr lang="en-US" sz="1600" dirty="0">
            <a:cs typeface="B Titr" pitchFamily="2" charset="-78"/>
          </a:endParaRPr>
        </a:p>
      </dgm:t>
    </dgm:pt>
    <dgm:pt modelId="{DA3F92D0-8F7E-4071-95B0-5ABBD8A151C1}" type="parTrans" cxnId="{E64DEB71-FEF8-4A3A-A16B-413E33087C73}">
      <dgm:prSet/>
      <dgm:spPr/>
      <dgm:t>
        <a:bodyPr/>
        <a:lstStyle/>
        <a:p>
          <a:endParaRPr lang="en-US"/>
        </a:p>
      </dgm:t>
    </dgm:pt>
    <dgm:pt modelId="{8A1A0834-728D-488E-8AF7-4469D55F8117}" type="sibTrans" cxnId="{E64DEB71-FEF8-4A3A-A16B-413E33087C73}">
      <dgm:prSet/>
      <dgm:spPr/>
      <dgm:t>
        <a:bodyPr/>
        <a:lstStyle/>
        <a:p>
          <a:endParaRPr lang="en-US"/>
        </a:p>
      </dgm:t>
    </dgm:pt>
    <dgm:pt modelId="{DADCFF9F-BCCB-42F7-99DD-446610052106}">
      <dgm:prSet custT="1"/>
      <dgm:spPr/>
      <dgm:t>
        <a:bodyPr/>
        <a:lstStyle/>
        <a:p>
          <a:r>
            <a:rPr lang="ar-SA" sz="1600" dirty="0" smtClean="0">
              <a:cs typeface="B Titr" pitchFamily="2" charset="-78"/>
            </a:rPr>
            <a:t>سازه‌های مرکب </a:t>
          </a:r>
          <a:endParaRPr lang="en-US" sz="1600" dirty="0">
            <a:cs typeface="B Titr" pitchFamily="2" charset="-78"/>
          </a:endParaRPr>
        </a:p>
      </dgm:t>
    </dgm:pt>
    <dgm:pt modelId="{D9053E74-BDAB-4937-8F62-A37818D449DB}" type="parTrans" cxnId="{2804D8DF-45A8-468A-975E-73B138D1829E}">
      <dgm:prSet/>
      <dgm:spPr/>
      <dgm:t>
        <a:bodyPr/>
        <a:lstStyle/>
        <a:p>
          <a:endParaRPr lang="en-US"/>
        </a:p>
      </dgm:t>
    </dgm:pt>
    <dgm:pt modelId="{52C53C7F-0B96-4E5B-A1D6-835560BDCFAB}" type="sibTrans" cxnId="{2804D8DF-45A8-468A-975E-73B138D1829E}">
      <dgm:prSet/>
      <dgm:spPr/>
      <dgm:t>
        <a:bodyPr/>
        <a:lstStyle/>
        <a:p>
          <a:endParaRPr lang="en-US"/>
        </a:p>
      </dgm:t>
    </dgm:pt>
    <dgm:pt modelId="{32A619B1-B0DA-4D4A-8959-6395AF3EA392}">
      <dgm:prSet custT="1"/>
      <dgm:spPr/>
      <dgm:t>
        <a:bodyPr/>
        <a:lstStyle/>
        <a:p>
          <a:r>
            <a:rPr lang="ar-SA" sz="1600" dirty="0" smtClean="0">
              <a:cs typeface="B Titr" pitchFamily="2" charset="-78"/>
            </a:rPr>
            <a:t>تجهیزات مکانیکی و الکتریکی </a:t>
          </a:r>
          <a:endParaRPr lang="en-US" sz="1600" dirty="0">
            <a:cs typeface="B Titr" pitchFamily="2" charset="-78"/>
          </a:endParaRPr>
        </a:p>
      </dgm:t>
    </dgm:pt>
    <dgm:pt modelId="{F736CF2B-6AC2-42F9-A88B-3C71E5EB2354}" type="parTrans" cxnId="{4D0E4A92-AC81-44F6-802C-B88A6324732C}">
      <dgm:prSet/>
      <dgm:spPr/>
      <dgm:t>
        <a:bodyPr/>
        <a:lstStyle/>
        <a:p>
          <a:endParaRPr lang="en-US"/>
        </a:p>
      </dgm:t>
    </dgm:pt>
    <dgm:pt modelId="{2846802E-9833-4D9F-A6A6-19B95EEF5D29}" type="sibTrans" cxnId="{4D0E4A92-AC81-44F6-802C-B88A6324732C}">
      <dgm:prSet/>
      <dgm:spPr/>
      <dgm:t>
        <a:bodyPr/>
        <a:lstStyle/>
        <a:p>
          <a:endParaRPr lang="en-US"/>
        </a:p>
      </dgm:t>
    </dgm:pt>
    <dgm:pt modelId="{9DEFB2EB-A5F8-435E-B6AC-28952450074B}">
      <dgm:prSet custT="1"/>
      <dgm:spPr/>
      <dgm:t>
        <a:bodyPr/>
        <a:lstStyle/>
        <a:p>
          <a:r>
            <a:rPr lang="ar-SA" sz="1600" dirty="0" smtClean="0">
              <a:cs typeface="B Titr" pitchFamily="2" charset="-78"/>
            </a:rPr>
            <a:t>کالورت مستطیلی</a:t>
          </a:r>
          <a:endParaRPr lang="en-US" sz="1600" dirty="0">
            <a:cs typeface="B Titr" pitchFamily="2" charset="-78"/>
          </a:endParaRPr>
        </a:p>
      </dgm:t>
    </dgm:pt>
    <dgm:pt modelId="{C02D8827-6ED5-42A0-9F4F-81D2DEC214EE}" type="parTrans" cxnId="{DD810FEC-9977-478A-BA1C-6B38E1BB2AD9}">
      <dgm:prSet/>
      <dgm:spPr/>
      <dgm:t>
        <a:bodyPr/>
        <a:lstStyle/>
        <a:p>
          <a:endParaRPr lang="en-US"/>
        </a:p>
      </dgm:t>
    </dgm:pt>
    <dgm:pt modelId="{15942492-E141-4778-A21C-7520DF7438A2}" type="sibTrans" cxnId="{DD810FEC-9977-478A-BA1C-6B38E1BB2AD9}">
      <dgm:prSet/>
      <dgm:spPr/>
      <dgm:t>
        <a:bodyPr/>
        <a:lstStyle/>
        <a:p>
          <a:endParaRPr lang="en-US"/>
        </a:p>
      </dgm:t>
    </dgm:pt>
    <dgm:pt modelId="{9DFA557F-6DF1-4B63-984A-97E457B067BE}">
      <dgm:prSet custT="1"/>
      <dgm:spPr/>
      <dgm:t>
        <a:bodyPr/>
        <a:lstStyle/>
        <a:p>
          <a:r>
            <a:rPr lang="ar-SA" sz="1600" dirty="0" smtClean="0">
              <a:cs typeface="B Titr" pitchFamily="2" charset="-78"/>
            </a:rPr>
            <a:t>لوله کالورت پیوسته</a:t>
          </a:r>
          <a:endParaRPr lang="en-US" sz="1600" dirty="0">
            <a:cs typeface="B Titr" pitchFamily="2" charset="-78"/>
          </a:endParaRPr>
        </a:p>
      </dgm:t>
    </dgm:pt>
    <dgm:pt modelId="{A27ADD8F-63EA-4154-931F-F341D55C4A60}" type="parTrans" cxnId="{7E620D06-B518-49FD-B087-6A4A5B5E6D62}">
      <dgm:prSet/>
      <dgm:spPr/>
      <dgm:t>
        <a:bodyPr/>
        <a:lstStyle/>
        <a:p>
          <a:endParaRPr lang="en-US"/>
        </a:p>
      </dgm:t>
    </dgm:pt>
    <dgm:pt modelId="{DCCC28FE-0FCC-4A30-8FFF-2F1342EBC579}" type="sibTrans" cxnId="{7E620D06-B518-49FD-B087-6A4A5B5E6D62}">
      <dgm:prSet/>
      <dgm:spPr/>
      <dgm:t>
        <a:bodyPr/>
        <a:lstStyle/>
        <a:p>
          <a:endParaRPr lang="en-US"/>
        </a:p>
      </dgm:t>
    </dgm:pt>
    <dgm:pt modelId="{301E82F3-F98B-4B99-8F60-61578A90C9BD}">
      <dgm:prSet custT="1"/>
      <dgm:spPr/>
      <dgm:t>
        <a:bodyPr/>
        <a:lstStyle/>
        <a:p>
          <a:r>
            <a:rPr lang="ar-SA" sz="1600" dirty="0" smtClean="0">
              <a:cs typeface="B Titr" pitchFamily="2" charset="-78"/>
            </a:rPr>
            <a:t>تونل پوشش‌دار </a:t>
          </a:r>
          <a:endParaRPr lang="en-US" sz="1600" dirty="0">
            <a:cs typeface="B Titr" pitchFamily="2" charset="-78"/>
          </a:endParaRPr>
        </a:p>
      </dgm:t>
    </dgm:pt>
    <dgm:pt modelId="{292162BA-09B4-499D-9987-D658A772BBF7}" type="parTrans" cxnId="{339BD91E-CF93-4077-A965-4B12F5D459B1}">
      <dgm:prSet/>
      <dgm:spPr/>
      <dgm:t>
        <a:bodyPr/>
        <a:lstStyle/>
        <a:p>
          <a:endParaRPr lang="en-US"/>
        </a:p>
      </dgm:t>
    </dgm:pt>
    <dgm:pt modelId="{8F4B6525-C575-4298-AAD5-B30A05B1322D}" type="sibTrans" cxnId="{339BD91E-CF93-4077-A965-4B12F5D459B1}">
      <dgm:prSet/>
      <dgm:spPr/>
      <dgm:t>
        <a:bodyPr/>
        <a:lstStyle/>
        <a:p>
          <a:endParaRPr lang="en-US"/>
        </a:p>
      </dgm:t>
    </dgm:pt>
    <dgm:pt modelId="{D19039EB-0E1A-4E97-AD09-FBC69D1F7705}">
      <dgm:prSet custT="1"/>
      <dgm:spPr/>
      <dgm:t>
        <a:bodyPr/>
        <a:lstStyle/>
        <a:p>
          <a:r>
            <a:rPr lang="ar-SA" sz="1600" dirty="0" smtClean="0">
              <a:cs typeface="B Titr" pitchFamily="2" charset="-78"/>
            </a:rPr>
            <a:t>آدم‌رو</a:t>
          </a:r>
          <a:endParaRPr lang="en-US" sz="1600" dirty="0">
            <a:cs typeface="B Titr" pitchFamily="2" charset="-78"/>
          </a:endParaRPr>
        </a:p>
      </dgm:t>
    </dgm:pt>
    <dgm:pt modelId="{FCE513FF-F076-4476-A1CB-7491EF62C98E}" type="parTrans" cxnId="{ACB260ED-129A-4FCC-B3A2-3E4D85D37257}">
      <dgm:prSet/>
      <dgm:spPr/>
      <dgm:t>
        <a:bodyPr/>
        <a:lstStyle/>
        <a:p>
          <a:endParaRPr lang="en-US"/>
        </a:p>
      </dgm:t>
    </dgm:pt>
    <dgm:pt modelId="{FF6F5837-35B4-4AE8-A138-C69393EA76C9}" type="sibTrans" cxnId="{ACB260ED-129A-4FCC-B3A2-3E4D85D37257}">
      <dgm:prSet/>
      <dgm:spPr/>
      <dgm:t>
        <a:bodyPr/>
        <a:lstStyle/>
        <a:p>
          <a:endParaRPr lang="en-US"/>
        </a:p>
      </dgm:t>
    </dgm:pt>
    <dgm:pt modelId="{27269456-55C6-4710-AB8F-E6FCEDDF4912}" type="pres">
      <dgm:prSet presAssocID="{3AA6B5F4-11A1-4930-859B-8FD8D40B586B}" presName="diagram" presStyleCnt="0">
        <dgm:presLayoutVars>
          <dgm:chPref val="1"/>
          <dgm:dir val="rev"/>
          <dgm:animOne val="branch"/>
          <dgm:animLvl val="lvl"/>
          <dgm:resizeHandles val="exact"/>
        </dgm:presLayoutVars>
      </dgm:prSet>
      <dgm:spPr/>
      <dgm:t>
        <a:bodyPr/>
        <a:lstStyle/>
        <a:p>
          <a:endParaRPr lang="en-US"/>
        </a:p>
      </dgm:t>
    </dgm:pt>
    <dgm:pt modelId="{8348DA4A-1C35-4FFD-AE80-F031956F3151}" type="pres">
      <dgm:prSet presAssocID="{1C2AB97E-8ADA-415E-96E5-322996222A85}" presName="root1" presStyleCnt="0"/>
      <dgm:spPr/>
      <dgm:t>
        <a:bodyPr/>
        <a:lstStyle/>
        <a:p>
          <a:endParaRPr lang="en-US"/>
        </a:p>
      </dgm:t>
    </dgm:pt>
    <dgm:pt modelId="{082BE609-AD83-49F0-B47F-9953B33E03EA}" type="pres">
      <dgm:prSet presAssocID="{1C2AB97E-8ADA-415E-96E5-322996222A85}" presName="LevelOneTextNode" presStyleLbl="node0" presStyleIdx="0" presStyleCnt="1" custScaleY="161229" custLinFactNeighborX="43642" custLinFactNeighborY="-9376">
        <dgm:presLayoutVars>
          <dgm:chPref val="3"/>
        </dgm:presLayoutVars>
      </dgm:prSet>
      <dgm:spPr/>
      <dgm:t>
        <a:bodyPr/>
        <a:lstStyle/>
        <a:p>
          <a:endParaRPr lang="en-US"/>
        </a:p>
      </dgm:t>
    </dgm:pt>
    <dgm:pt modelId="{D2299BF9-B259-4F0F-9E71-B72DC9FA6D61}" type="pres">
      <dgm:prSet presAssocID="{1C2AB97E-8ADA-415E-96E5-322996222A85}" presName="level2hierChild" presStyleCnt="0"/>
      <dgm:spPr/>
      <dgm:t>
        <a:bodyPr/>
        <a:lstStyle/>
        <a:p>
          <a:endParaRPr lang="en-US"/>
        </a:p>
      </dgm:t>
    </dgm:pt>
    <dgm:pt modelId="{BF752778-2630-44AC-AF4A-F4C0B6DB0354}" type="pres">
      <dgm:prSet presAssocID="{7BB1FEC4-179D-40AF-87BE-DF0EB1FDE74D}" presName="conn2-1" presStyleLbl="parChTrans1D2" presStyleIdx="0" presStyleCnt="2"/>
      <dgm:spPr/>
      <dgm:t>
        <a:bodyPr/>
        <a:lstStyle/>
        <a:p>
          <a:endParaRPr lang="en-US"/>
        </a:p>
      </dgm:t>
    </dgm:pt>
    <dgm:pt modelId="{BB10946A-6929-4CE8-AC6E-7A9864E4F483}" type="pres">
      <dgm:prSet presAssocID="{7BB1FEC4-179D-40AF-87BE-DF0EB1FDE74D}" presName="connTx" presStyleLbl="parChTrans1D2" presStyleIdx="0" presStyleCnt="2"/>
      <dgm:spPr/>
      <dgm:t>
        <a:bodyPr/>
        <a:lstStyle/>
        <a:p>
          <a:endParaRPr lang="en-US"/>
        </a:p>
      </dgm:t>
    </dgm:pt>
    <dgm:pt modelId="{FF6168A2-F37A-4CE0-9721-310D2D11A1C1}" type="pres">
      <dgm:prSet presAssocID="{DFA5633D-E510-4DFB-A282-8CA839D6AC61}" presName="root2" presStyleCnt="0"/>
      <dgm:spPr/>
      <dgm:t>
        <a:bodyPr/>
        <a:lstStyle/>
        <a:p>
          <a:endParaRPr lang="en-US"/>
        </a:p>
      </dgm:t>
    </dgm:pt>
    <dgm:pt modelId="{9805FAA0-2CB2-4EBA-ABE9-DB47550E0ED6}" type="pres">
      <dgm:prSet presAssocID="{DFA5633D-E510-4DFB-A282-8CA839D6AC61}" presName="LevelTwoTextNode" presStyleLbl="node2" presStyleIdx="0" presStyleCnt="2">
        <dgm:presLayoutVars>
          <dgm:chPref val="3"/>
        </dgm:presLayoutVars>
      </dgm:prSet>
      <dgm:spPr/>
      <dgm:t>
        <a:bodyPr/>
        <a:lstStyle/>
        <a:p>
          <a:endParaRPr lang="en-US"/>
        </a:p>
      </dgm:t>
    </dgm:pt>
    <dgm:pt modelId="{EDE57395-F00E-4D74-A10B-9A0B6706C2F4}" type="pres">
      <dgm:prSet presAssocID="{DFA5633D-E510-4DFB-A282-8CA839D6AC61}" presName="level3hierChild" presStyleCnt="0"/>
      <dgm:spPr/>
      <dgm:t>
        <a:bodyPr/>
        <a:lstStyle/>
        <a:p>
          <a:endParaRPr lang="en-US"/>
        </a:p>
      </dgm:t>
    </dgm:pt>
    <dgm:pt modelId="{2B4BF059-B8CF-4B94-B7ED-81A527FC7A84}" type="pres">
      <dgm:prSet presAssocID="{96831F9E-E10A-4B67-8111-4DDA65256E33}" presName="conn2-1" presStyleLbl="parChTrans1D3" presStyleIdx="0" presStyleCnt="9"/>
      <dgm:spPr/>
      <dgm:t>
        <a:bodyPr/>
        <a:lstStyle/>
        <a:p>
          <a:endParaRPr lang="en-US"/>
        </a:p>
      </dgm:t>
    </dgm:pt>
    <dgm:pt modelId="{FB7AA299-75F5-4001-BB46-19C406131C7F}" type="pres">
      <dgm:prSet presAssocID="{96831F9E-E10A-4B67-8111-4DDA65256E33}" presName="connTx" presStyleLbl="parChTrans1D3" presStyleIdx="0" presStyleCnt="9"/>
      <dgm:spPr/>
      <dgm:t>
        <a:bodyPr/>
        <a:lstStyle/>
        <a:p>
          <a:endParaRPr lang="en-US"/>
        </a:p>
      </dgm:t>
    </dgm:pt>
    <dgm:pt modelId="{E1E2DD0E-B2EC-4C56-A989-05F3EC30E404}" type="pres">
      <dgm:prSet presAssocID="{C1D092EC-F83D-4C5B-A3F4-8D2F83DA5CB1}" presName="root2" presStyleCnt="0"/>
      <dgm:spPr/>
      <dgm:t>
        <a:bodyPr/>
        <a:lstStyle/>
        <a:p>
          <a:endParaRPr lang="en-US"/>
        </a:p>
      </dgm:t>
    </dgm:pt>
    <dgm:pt modelId="{ED36B5F0-FACB-4096-A3DD-05BF0D7950A7}" type="pres">
      <dgm:prSet presAssocID="{C1D092EC-F83D-4C5B-A3F4-8D2F83DA5CB1}" presName="LevelTwoTextNode" presStyleLbl="node3" presStyleIdx="0" presStyleCnt="9" custScaleX="117782">
        <dgm:presLayoutVars>
          <dgm:chPref val="3"/>
        </dgm:presLayoutVars>
      </dgm:prSet>
      <dgm:spPr/>
      <dgm:t>
        <a:bodyPr/>
        <a:lstStyle/>
        <a:p>
          <a:endParaRPr lang="en-US"/>
        </a:p>
      </dgm:t>
    </dgm:pt>
    <dgm:pt modelId="{6053D5A3-B0A8-41E2-936A-B6E891BAAFD3}" type="pres">
      <dgm:prSet presAssocID="{C1D092EC-F83D-4C5B-A3F4-8D2F83DA5CB1}" presName="level3hierChild" presStyleCnt="0"/>
      <dgm:spPr/>
      <dgm:t>
        <a:bodyPr/>
        <a:lstStyle/>
        <a:p>
          <a:endParaRPr lang="en-US"/>
        </a:p>
      </dgm:t>
    </dgm:pt>
    <dgm:pt modelId="{CAC9B3A2-9D24-4C32-B3F8-AF7CE5677696}" type="pres">
      <dgm:prSet presAssocID="{163F225B-5429-49F7-88E7-68FDC8594ED4}" presName="conn2-1" presStyleLbl="parChTrans1D3" presStyleIdx="1" presStyleCnt="9"/>
      <dgm:spPr/>
      <dgm:t>
        <a:bodyPr/>
        <a:lstStyle/>
        <a:p>
          <a:endParaRPr lang="en-US"/>
        </a:p>
      </dgm:t>
    </dgm:pt>
    <dgm:pt modelId="{D28A4724-BE41-4188-A0CE-0C6464CBBF15}" type="pres">
      <dgm:prSet presAssocID="{163F225B-5429-49F7-88E7-68FDC8594ED4}" presName="connTx" presStyleLbl="parChTrans1D3" presStyleIdx="1" presStyleCnt="9"/>
      <dgm:spPr/>
      <dgm:t>
        <a:bodyPr/>
        <a:lstStyle/>
        <a:p>
          <a:endParaRPr lang="en-US"/>
        </a:p>
      </dgm:t>
    </dgm:pt>
    <dgm:pt modelId="{4E63E3D2-2681-4B41-BAB1-06D691731463}" type="pres">
      <dgm:prSet presAssocID="{3DDB6F8E-DD02-4BFE-9247-8D9067FCC915}" presName="root2" presStyleCnt="0"/>
      <dgm:spPr/>
      <dgm:t>
        <a:bodyPr/>
        <a:lstStyle/>
        <a:p>
          <a:endParaRPr lang="en-US"/>
        </a:p>
      </dgm:t>
    </dgm:pt>
    <dgm:pt modelId="{EBCC787B-A708-458D-9630-6E136A9A7959}" type="pres">
      <dgm:prSet presAssocID="{3DDB6F8E-DD02-4BFE-9247-8D9067FCC915}" presName="LevelTwoTextNode" presStyleLbl="node3" presStyleIdx="1" presStyleCnt="9" custScaleX="123690">
        <dgm:presLayoutVars>
          <dgm:chPref val="3"/>
        </dgm:presLayoutVars>
      </dgm:prSet>
      <dgm:spPr/>
      <dgm:t>
        <a:bodyPr/>
        <a:lstStyle/>
        <a:p>
          <a:endParaRPr lang="en-US"/>
        </a:p>
      </dgm:t>
    </dgm:pt>
    <dgm:pt modelId="{9A08AA67-6ACE-45A6-BF26-3F9980D746E9}" type="pres">
      <dgm:prSet presAssocID="{3DDB6F8E-DD02-4BFE-9247-8D9067FCC915}" presName="level3hierChild" presStyleCnt="0"/>
      <dgm:spPr/>
      <dgm:t>
        <a:bodyPr/>
        <a:lstStyle/>
        <a:p>
          <a:endParaRPr lang="en-US"/>
        </a:p>
      </dgm:t>
    </dgm:pt>
    <dgm:pt modelId="{784887C4-5C44-4589-AC8A-8342658D3730}" type="pres">
      <dgm:prSet presAssocID="{D9053E74-BDAB-4937-8F62-A37818D449DB}" presName="conn2-1" presStyleLbl="parChTrans1D3" presStyleIdx="2" presStyleCnt="9"/>
      <dgm:spPr/>
      <dgm:t>
        <a:bodyPr/>
        <a:lstStyle/>
        <a:p>
          <a:endParaRPr lang="en-US"/>
        </a:p>
      </dgm:t>
    </dgm:pt>
    <dgm:pt modelId="{B8B5C9BF-EDD4-48E4-AB04-F392AE103A09}" type="pres">
      <dgm:prSet presAssocID="{D9053E74-BDAB-4937-8F62-A37818D449DB}" presName="connTx" presStyleLbl="parChTrans1D3" presStyleIdx="2" presStyleCnt="9"/>
      <dgm:spPr/>
      <dgm:t>
        <a:bodyPr/>
        <a:lstStyle/>
        <a:p>
          <a:endParaRPr lang="en-US"/>
        </a:p>
      </dgm:t>
    </dgm:pt>
    <dgm:pt modelId="{4CD494EF-78C0-4DB3-82CC-9EC9CC2EC9DC}" type="pres">
      <dgm:prSet presAssocID="{DADCFF9F-BCCB-42F7-99DD-446610052106}" presName="root2" presStyleCnt="0"/>
      <dgm:spPr/>
      <dgm:t>
        <a:bodyPr/>
        <a:lstStyle/>
        <a:p>
          <a:endParaRPr lang="en-US"/>
        </a:p>
      </dgm:t>
    </dgm:pt>
    <dgm:pt modelId="{1ED147B6-6CED-4F11-9360-1E74C9EB3DD6}" type="pres">
      <dgm:prSet presAssocID="{DADCFF9F-BCCB-42F7-99DD-446610052106}" presName="LevelTwoTextNode" presStyleLbl="node3" presStyleIdx="2" presStyleCnt="9" custScaleX="117724">
        <dgm:presLayoutVars>
          <dgm:chPref val="3"/>
        </dgm:presLayoutVars>
      </dgm:prSet>
      <dgm:spPr/>
      <dgm:t>
        <a:bodyPr/>
        <a:lstStyle/>
        <a:p>
          <a:endParaRPr lang="en-US"/>
        </a:p>
      </dgm:t>
    </dgm:pt>
    <dgm:pt modelId="{4A0C687B-2F82-4D83-ACCD-9483C31A2199}" type="pres">
      <dgm:prSet presAssocID="{DADCFF9F-BCCB-42F7-99DD-446610052106}" presName="level3hierChild" presStyleCnt="0"/>
      <dgm:spPr/>
      <dgm:t>
        <a:bodyPr/>
        <a:lstStyle/>
        <a:p>
          <a:endParaRPr lang="en-US"/>
        </a:p>
      </dgm:t>
    </dgm:pt>
    <dgm:pt modelId="{3536010C-0988-43A0-BEFE-DA89283A0D69}" type="pres">
      <dgm:prSet presAssocID="{F736CF2B-6AC2-42F9-A88B-3C71E5EB2354}" presName="conn2-1" presStyleLbl="parChTrans1D3" presStyleIdx="3" presStyleCnt="9"/>
      <dgm:spPr/>
      <dgm:t>
        <a:bodyPr/>
        <a:lstStyle/>
        <a:p>
          <a:endParaRPr lang="en-US"/>
        </a:p>
      </dgm:t>
    </dgm:pt>
    <dgm:pt modelId="{9E2A8E4F-759D-4887-924F-6A9F3A99C3AF}" type="pres">
      <dgm:prSet presAssocID="{F736CF2B-6AC2-42F9-A88B-3C71E5EB2354}" presName="connTx" presStyleLbl="parChTrans1D3" presStyleIdx="3" presStyleCnt="9"/>
      <dgm:spPr/>
      <dgm:t>
        <a:bodyPr/>
        <a:lstStyle/>
        <a:p>
          <a:endParaRPr lang="en-US"/>
        </a:p>
      </dgm:t>
    </dgm:pt>
    <dgm:pt modelId="{467F54E0-5801-4E96-A9E3-C15AE2CDBBF9}" type="pres">
      <dgm:prSet presAssocID="{32A619B1-B0DA-4D4A-8959-6395AF3EA392}" presName="root2" presStyleCnt="0"/>
      <dgm:spPr/>
      <dgm:t>
        <a:bodyPr/>
        <a:lstStyle/>
        <a:p>
          <a:endParaRPr lang="en-US"/>
        </a:p>
      </dgm:t>
    </dgm:pt>
    <dgm:pt modelId="{AA32BD20-7E9A-4846-B0C3-53ED4AB39D91}" type="pres">
      <dgm:prSet presAssocID="{32A619B1-B0DA-4D4A-8959-6395AF3EA392}" presName="LevelTwoTextNode" presStyleLbl="node3" presStyleIdx="3" presStyleCnt="9" custScaleX="177094">
        <dgm:presLayoutVars>
          <dgm:chPref val="3"/>
        </dgm:presLayoutVars>
      </dgm:prSet>
      <dgm:spPr/>
      <dgm:t>
        <a:bodyPr/>
        <a:lstStyle/>
        <a:p>
          <a:endParaRPr lang="en-US"/>
        </a:p>
      </dgm:t>
    </dgm:pt>
    <dgm:pt modelId="{59341C5E-6989-462F-A9F1-78F3C4D76ACF}" type="pres">
      <dgm:prSet presAssocID="{32A619B1-B0DA-4D4A-8959-6395AF3EA392}" presName="level3hierChild" presStyleCnt="0"/>
      <dgm:spPr/>
      <dgm:t>
        <a:bodyPr/>
        <a:lstStyle/>
        <a:p>
          <a:endParaRPr lang="en-US"/>
        </a:p>
      </dgm:t>
    </dgm:pt>
    <dgm:pt modelId="{A10F66BD-02B8-484C-8050-256574BA7F90}" type="pres">
      <dgm:prSet presAssocID="{20358541-D391-49E0-A6BD-227DCD374F53}" presName="conn2-1" presStyleLbl="parChTrans1D2" presStyleIdx="1" presStyleCnt="2"/>
      <dgm:spPr/>
      <dgm:t>
        <a:bodyPr/>
        <a:lstStyle/>
        <a:p>
          <a:endParaRPr lang="en-US"/>
        </a:p>
      </dgm:t>
    </dgm:pt>
    <dgm:pt modelId="{93382973-79AD-4EEE-A802-10986064887F}" type="pres">
      <dgm:prSet presAssocID="{20358541-D391-49E0-A6BD-227DCD374F53}" presName="connTx" presStyleLbl="parChTrans1D2" presStyleIdx="1" presStyleCnt="2"/>
      <dgm:spPr/>
      <dgm:t>
        <a:bodyPr/>
        <a:lstStyle/>
        <a:p>
          <a:endParaRPr lang="en-US"/>
        </a:p>
      </dgm:t>
    </dgm:pt>
    <dgm:pt modelId="{809D9203-557F-4AA7-BB84-8BA05F45AC01}" type="pres">
      <dgm:prSet presAssocID="{9B0D2BCD-E364-4E70-A44D-262621C75BF8}" presName="root2" presStyleCnt="0"/>
      <dgm:spPr/>
      <dgm:t>
        <a:bodyPr/>
        <a:lstStyle/>
        <a:p>
          <a:endParaRPr lang="en-US"/>
        </a:p>
      </dgm:t>
    </dgm:pt>
    <dgm:pt modelId="{04A176B7-BA94-408F-B2C9-E0B8BF219E14}" type="pres">
      <dgm:prSet presAssocID="{9B0D2BCD-E364-4E70-A44D-262621C75BF8}" presName="LevelTwoTextNode" presStyleLbl="node2" presStyleIdx="1" presStyleCnt="2">
        <dgm:presLayoutVars>
          <dgm:chPref val="3"/>
        </dgm:presLayoutVars>
      </dgm:prSet>
      <dgm:spPr/>
      <dgm:t>
        <a:bodyPr/>
        <a:lstStyle/>
        <a:p>
          <a:endParaRPr lang="en-US"/>
        </a:p>
      </dgm:t>
    </dgm:pt>
    <dgm:pt modelId="{8E161085-8C43-44AB-8BB7-D733B373BB80}" type="pres">
      <dgm:prSet presAssocID="{9B0D2BCD-E364-4E70-A44D-262621C75BF8}" presName="level3hierChild" presStyleCnt="0"/>
      <dgm:spPr/>
      <dgm:t>
        <a:bodyPr/>
        <a:lstStyle/>
        <a:p>
          <a:endParaRPr lang="en-US"/>
        </a:p>
      </dgm:t>
    </dgm:pt>
    <dgm:pt modelId="{7E9F1D26-9211-4F79-929E-1BB9E7B3250C}" type="pres">
      <dgm:prSet presAssocID="{DA3F92D0-8F7E-4071-95B0-5ABBD8A151C1}" presName="conn2-1" presStyleLbl="parChTrans1D3" presStyleIdx="4" presStyleCnt="9"/>
      <dgm:spPr/>
      <dgm:t>
        <a:bodyPr/>
        <a:lstStyle/>
        <a:p>
          <a:endParaRPr lang="en-US"/>
        </a:p>
      </dgm:t>
    </dgm:pt>
    <dgm:pt modelId="{A21983F7-5EB3-4357-AF11-E6930AC85B7D}" type="pres">
      <dgm:prSet presAssocID="{DA3F92D0-8F7E-4071-95B0-5ABBD8A151C1}" presName="connTx" presStyleLbl="parChTrans1D3" presStyleIdx="4" presStyleCnt="9"/>
      <dgm:spPr/>
      <dgm:t>
        <a:bodyPr/>
        <a:lstStyle/>
        <a:p>
          <a:endParaRPr lang="en-US"/>
        </a:p>
      </dgm:t>
    </dgm:pt>
    <dgm:pt modelId="{DF8D08F5-5A6F-4FA4-9CD5-049BB368CF48}" type="pres">
      <dgm:prSet presAssocID="{20AA9D59-4213-46E0-A17B-885EE10653AB}" presName="root2" presStyleCnt="0"/>
      <dgm:spPr/>
      <dgm:t>
        <a:bodyPr/>
        <a:lstStyle/>
        <a:p>
          <a:endParaRPr lang="en-US"/>
        </a:p>
      </dgm:t>
    </dgm:pt>
    <dgm:pt modelId="{7C67B53E-232B-4E5F-8232-E6AF3B854A3A}" type="pres">
      <dgm:prSet presAssocID="{20AA9D59-4213-46E0-A17B-885EE10653AB}" presName="LevelTwoTextNode" presStyleLbl="node3" presStyleIdx="4" presStyleCnt="9" custScaleX="230498">
        <dgm:presLayoutVars>
          <dgm:chPref val="3"/>
        </dgm:presLayoutVars>
      </dgm:prSet>
      <dgm:spPr/>
      <dgm:t>
        <a:bodyPr/>
        <a:lstStyle/>
        <a:p>
          <a:endParaRPr lang="en-US"/>
        </a:p>
      </dgm:t>
    </dgm:pt>
    <dgm:pt modelId="{DC107D05-4998-41DA-B34F-BEFFE053D616}" type="pres">
      <dgm:prSet presAssocID="{20AA9D59-4213-46E0-A17B-885EE10653AB}" presName="level3hierChild" presStyleCnt="0"/>
      <dgm:spPr/>
      <dgm:t>
        <a:bodyPr/>
        <a:lstStyle/>
        <a:p>
          <a:endParaRPr lang="en-US"/>
        </a:p>
      </dgm:t>
    </dgm:pt>
    <dgm:pt modelId="{EA1DA671-F984-4B83-95F2-C59DAC0AF362}" type="pres">
      <dgm:prSet presAssocID="{C02D8827-6ED5-42A0-9F4F-81D2DEC214EE}" presName="conn2-1" presStyleLbl="parChTrans1D3" presStyleIdx="5" presStyleCnt="9"/>
      <dgm:spPr/>
      <dgm:t>
        <a:bodyPr/>
        <a:lstStyle/>
        <a:p>
          <a:endParaRPr lang="en-US"/>
        </a:p>
      </dgm:t>
    </dgm:pt>
    <dgm:pt modelId="{59530120-745C-48A6-813A-514AED1B7260}" type="pres">
      <dgm:prSet presAssocID="{C02D8827-6ED5-42A0-9F4F-81D2DEC214EE}" presName="connTx" presStyleLbl="parChTrans1D3" presStyleIdx="5" presStyleCnt="9"/>
      <dgm:spPr/>
      <dgm:t>
        <a:bodyPr/>
        <a:lstStyle/>
        <a:p>
          <a:endParaRPr lang="en-US"/>
        </a:p>
      </dgm:t>
    </dgm:pt>
    <dgm:pt modelId="{8D6D0F10-F227-43C9-89E3-8562686E4CC0}" type="pres">
      <dgm:prSet presAssocID="{9DEFB2EB-A5F8-435E-B6AC-28952450074B}" presName="root2" presStyleCnt="0"/>
      <dgm:spPr/>
      <dgm:t>
        <a:bodyPr/>
        <a:lstStyle/>
        <a:p>
          <a:endParaRPr lang="en-US"/>
        </a:p>
      </dgm:t>
    </dgm:pt>
    <dgm:pt modelId="{6F06E2FD-9048-4B50-90EB-4671AA5A501C}" type="pres">
      <dgm:prSet presAssocID="{9DEFB2EB-A5F8-435E-B6AC-28952450074B}" presName="LevelTwoTextNode" presStyleLbl="node3" presStyleIdx="5" presStyleCnt="9" custScaleX="141413">
        <dgm:presLayoutVars>
          <dgm:chPref val="3"/>
        </dgm:presLayoutVars>
      </dgm:prSet>
      <dgm:spPr/>
      <dgm:t>
        <a:bodyPr/>
        <a:lstStyle/>
        <a:p>
          <a:endParaRPr lang="en-US"/>
        </a:p>
      </dgm:t>
    </dgm:pt>
    <dgm:pt modelId="{D8272F67-BDD4-4489-831D-3F7E5B25700F}" type="pres">
      <dgm:prSet presAssocID="{9DEFB2EB-A5F8-435E-B6AC-28952450074B}" presName="level3hierChild" presStyleCnt="0"/>
      <dgm:spPr/>
      <dgm:t>
        <a:bodyPr/>
        <a:lstStyle/>
        <a:p>
          <a:endParaRPr lang="en-US"/>
        </a:p>
      </dgm:t>
    </dgm:pt>
    <dgm:pt modelId="{1E062882-C7B2-4078-9541-F62EBAC4BCF5}" type="pres">
      <dgm:prSet presAssocID="{A27ADD8F-63EA-4154-931F-F341D55C4A60}" presName="conn2-1" presStyleLbl="parChTrans1D3" presStyleIdx="6" presStyleCnt="9"/>
      <dgm:spPr/>
      <dgm:t>
        <a:bodyPr/>
        <a:lstStyle/>
        <a:p>
          <a:endParaRPr lang="en-US"/>
        </a:p>
      </dgm:t>
    </dgm:pt>
    <dgm:pt modelId="{A825C330-E16D-44FD-82B2-68111347C6EB}" type="pres">
      <dgm:prSet presAssocID="{A27ADD8F-63EA-4154-931F-F341D55C4A60}" presName="connTx" presStyleLbl="parChTrans1D3" presStyleIdx="6" presStyleCnt="9"/>
      <dgm:spPr/>
      <dgm:t>
        <a:bodyPr/>
        <a:lstStyle/>
        <a:p>
          <a:endParaRPr lang="en-US"/>
        </a:p>
      </dgm:t>
    </dgm:pt>
    <dgm:pt modelId="{0A4A49F5-E69F-4030-B7C3-FA4A2C9B4002}" type="pres">
      <dgm:prSet presAssocID="{9DFA557F-6DF1-4B63-984A-97E457B067BE}" presName="root2" presStyleCnt="0"/>
      <dgm:spPr/>
      <dgm:t>
        <a:bodyPr/>
        <a:lstStyle/>
        <a:p>
          <a:endParaRPr lang="en-US"/>
        </a:p>
      </dgm:t>
    </dgm:pt>
    <dgm:pt modelId="{19166A26-35C6-48FF-BC36-5B84E14F68DD}" type="pres">
      <dgm:prSet presAssocID="{9DFA557F-6DF1-4B63-984A-97E457B067BE}" presName="LevelTwoTextNode" presStyleLbl="node3" presStyleIdx="6" presStyleCnt="9" custScaleX="129539">
        <dgm:presLayoutVars>
          <dgm:chPref val="3"/>
        </dgm:presLayoutVars>
      </dgm:prSet>
      <dgm:spPr/>
      <dgm:t>
        <a:bodyPr/>
        <a:lstStyle/>
        <a:p>
          <a:endParaRPr lang="en-US"/>
        </a:p>
      </dgm:t>
    </dgm:pt>
    <dgm:pt modelId="{BABA1CB3-63C2-47CE-9626-D1A11D501E8C}" type="pres">
      <dgm:prSet presAssocID="{9DFA557F-6DF1-4B63-984A-97E457B067BE}" presName="level3hierChild" presStyleCnt="0"/>
      <dgm:spPr/>
      <dgm:t>
        <a:bodyPr/>
        <a:lstStyle/>
        <a:p>
          <a:endParaRPr lang="en-US"/>
        </a:p>
      </dgm:t>
    </dgm:pt>
    <dgm:pt modelId="{93ABAF22-FC3A-49A0-AAE9-8B3A7E5D350C}" type="pres">
      <dgm:prSet presAssocID="{292162BA-09B4-499D-9987-D658A772BBF7}" presName="conn2-1" presStyleLbl="parChTrans1D3" presStyleIdx="7" presStyleCnt="9"/>
      <dgm:spPr/>
      <dgm:t>
        <a:bodyPr/>
        <a:lstStyle/>
        <a:p>
          <a:endParaRPr lang="en-US"/>
        </a:p>
      </dgm:t>
    </dgm:pt>
    <dgm:pt modelId="{8E9286F0-2A18-404F-8B89-761F5A431689}" type="pres">
      <dgm:prSet presAssocID="{292162BA-09B4-499D-9987-D658A772BBF7}" presName="connTx" presStyleLbl="parChTrans1D3" presStyleIdx="7" presStyleCnt="9"/>
      <dgm:spPr/>
      <dgm:t>
        <a:bodyPr/>
        <a:lstStyle/>
        <a:p>
          <a:endParaRPr lang="en-US"/>
        </a:p>
      </dgm:t>
    </dgm:pt>
    <dgm:pt modelId="{C02D7C9E-4744-4E4C-9166-616E946A0174}" type="pres">
      <dgm:prSet presAssocID="{301E82F3-F98B-4B99-8F60-61578A90C9BD}" presName="root2" presStyleCnt="0"/>
      <dgm:spPr/>
      <dgm:t>
        <a:bodyPr/>
        <a:lstStyle/>
        <a:p>
          <a:endParaRPr lang="en-US"/>
        </a:p>
      </dgm:t>
    </dgm:pt>
    <dgm:pt modelId="{C927CDF0-CBA9-491A-967D-173F10740FFF}" type="pres">
      <dgm:prSet presAssocID="{301E82F3-F98B-4B99-8F60-61578A90C9BD}" presName="LevelTwoTextNode" presStyleLbl="node3" presStyleIdx="7" presStyleCnt="9" custScaleX="117665">
        <dgm:presLayoutVars>
          <dgm:chPref val="3"/>
        </dgm:presLayoutVars>
      </dgm:prSet>
      <dgm:spPr/>
      <dgm:t>
        <a:bodyPr/>
        <a:lstStyle/>
        <a:p>
          <a:endParaRPr lang="en-US"/>
        </a:p>
      </dgm:t>
    </dgm:pt>
    <dgm:pt modelId="{C5ACB079-3B2E-4447-AFB9-1F2738F69828}" type="pres">
      <dgm:prSet presAssocID="{301E82F3-F98B-4B99-8F60-61578A90C9BD}" presName="level3hierChild" presStyleCnt="0"/>
      <dgm:spPr/>
      <dgm:t>
        <a:bodyPr/>
        <a:lstStyle/>
        <a:p>
          <a:endParaRPr lang="en-US"/>
        </a:p>
      </dgm:t>
    </dgm:pt>
    <dgm:pt modelId="{A46594EC-8A3B-4E89-850F-EA845DA98099}" type="pres">
      <dgm:prSet presAssocID="{FCE513FF-F076-4476-A1CB-7491EF62C98E}" presName="conn2-1" presStyleLbl="parChTrans1D3" presStyleIdx="8" presStyleCnt="9"/>
      <dgm:spPr/>
      <dgm:t>
        <a:bodyPr/>
        <a:lstStyle/>
        <a:p>
          <a:endParaRPr lang="en-US"/>
        </a:p>
      </dgm:t>
    </dgm:pt>
    <dgm:pt modelId="{7A5149F7-0D43-4049-BDC7-C96CEB2C9185}" type="pres">
      <dgm:prSet presAssocID="{FCE513FF-F076-4476-A1CB-7491EF62C98E}" presName="connTx" presStyleLbl="parChTrans1D3" presStyleIdx="8" presStyleCnt="9"/>
      <dgm:spPr/>
      <dgm:t>
        <a:bodyPr/>
        <a:lstStyle/>
        <a:p>
          <a:endParaRPr lang="en-US"/>
        </a:p>
      </dgm:t>
    </dgm:pt>
    <dgm:pt modelId="{683BA7FA-D382-4CD1-BDB2-E4857EAE19C4}" type="pres">
      <dgm:prSet presAssocID="{D19039EB-0E1A-4E97-AD09-FBC69D1F7705}" presName="root2" presStyleCnt="0"/>
      <dgm:spPr/>
      <dgm:t>
        <a:bodyPr/>
        <a:lstStyle/>
        <a:p>
          <a:endParaRPr lang="en-US"/>
        </a:p>
      </dgm:t>
    </dgm:pt>
    <dgm:pt modelId="{57C048D1-9A59-4CF9-98A4-DF2785954AC5}" type="pres">
      <dgm:prSet presAssocID="{D19039EB-0E1A-4E97-AD09-FBC69D1F7705}" presName="LevelTwoTextNode" presStyleLbl="node3" presStyleIdx="8" presStyleCnt="9">
        <dgm:presLayoutVars>
          <dgm:chPref val="3"/>
        </dgm:presLayoutVars>
      </dgm:prSet>
      <dgm:spPr/>
      <dgm:t>
        <a:bodyPr/>
        <a:lstStyle/>
        <a:p>
          <a:endParaRPr lang="en-US"/>
        </a:p>
      </dgm:t>
    </dgm:pt>
    <dgm:pt modelId="{E0B8F9CE-5EF4-4A68-BB3E-39EC5A85A4AA}" type="pres">
      <dgm:prSet presAssocID="{D19039EB-0E1A-4E97-AD09-FBC69D1F7705}" presName="level3hierChild" presStyleCnt="0"/>
      <dgm:spPr/>
      <dgm:t>
        <a:bodyPr/>
        <a:lstStyle/>
        <a:p>
          <a:endParaRPr lang="en-US"/>
        </a:p>
      </dgm:t>
    </dgm:pt>
  </dgm:ptLst>
  <dgm:cxnLst>
    <dgm:cxn modelId="{5386D894-ECB3-43F7-9CD6-DE19D13751D5}" type="presOf" srcId="{9DEFB2EB-A5F8-435E-B6AC-28952450074B}" destId="{6F06E2FD-9048-4B50-90EB-4671AA5A501C}" srcOrd="0" destOrd="0" presId="urn:microsoft.com/office/officeart/2005/8/layout/hierarchy2"/>
    <dgm:cxn modelId="{0FF48823-CB0B-4FA8-95D6-056208E01FE5}" type="presOf" srcId="{D9053E74-BDAB-4937-8F62-A37818D449DB}" destId="{784887C4-5C44-4589-AC8A-8342658D3730}" srcOrd="0" destOrd="0" presId="urn:microsoft.com/office/officeart/2005/8/layout/hierarchy2"/>
    <dgm:cxn modelId="{B7520276-2507-4AEA-A2B0-372578EB7143}" type="presOf" srcId="{3DDB6F8E-DD02-4BFE-9247-8D9067FCC915}" destId="{EBCC787B-A708-458D-9630-6E136A9A7959}" srcOrd="0" destOrd="0" presId="urn:microsoft.com/office/officeart/2005/8/layout/hierarchy2"/>
    <dgm:cxn modelId="{DD810FEC-9977-478A-BA1C-6B38E1BB2AD9}" srcId="{9B0D2BCD-E364-4E70-A44D-262621C75BF8}" destId="{9DEFB2EB-A5F8-435E-B6AC-28952450074B}" srcOrd="1" destOrd="0" parTransId="{C02D8827-6ED5-42A0-9F4F-81D2DEC214EE}" sibTransId="{15942492-E141-4778-A21C-7520DF7438A2}"/>
    <dgm:cxn modelId="{801D3B19-1425-442A-9BB0-41270F68DC73}" type="presOf" srcId="{292162BA-09B4-499D-9987-D658A772BBF7}" destId="{8E9286F0-2A18-404F-8B89-761F5A431689}" srcOrd="1" destOrd="0" presId="urn:microsoft.com/office/officeart/2005/8/layout/hierarchy2"/>
    <dgm:cxn modelId="{71F5DF65-D4BE-4A5F-9585-CC72FBD20BA1}" srcId="{1C2AB97E-8ADA-415E-96E5-322996222A85}" destId="{9B0D2BCD-E364-4E70-A44D-262621C75BF8}" srcOrd="1" destOrd="0" parTransId="{20358541-D391-49E0-A6BD-227DCD374F53}" sibTransId="{D25F1133-2705-4561-888C-AA3C48CC1E03}"/>
    <dgm:cxn modelId="{300E8CBC-3E30-4381-A0EF-9F85C892AA25}" type="presOf" srcId="{A27ADD8F-63EA-4154-931F-F341D55C4A60}" destId="{A825C330-E16D-44FD-82B2-68111347C6EB}" srcOrd="1" destOrd="0" presId="urn:microsoft.com/office/officeart/2005/8/layout/hierarchy2"/>
    <dgm:cxn modelId="{B8C33A45-44FA-430A-AD91-9D9DED701555}" type="presOf" srcId="{D9053E74-BDAB-4937-8F62-A37818D449DB}" destId="{B8B5C9BF-EDD4-48E4-AB04-F392AE103A09}" srcOrd="1" destOrd="0" presId="urn:microsoft.com/office/officeart/2005/8/layout/hierarchy2"/>
    <dgm:cxn modelId="{B056928D-F9BE-48B7-8E88-14E51DFDA8CE}" type="presOf" srcId="{9DFA557F-6DF1-4B63-984A-97E457B067BE}" destId="{19166A26-35C6-48FF-BC36-5B84E14F68DD}" srcOrd="0" destOrd="0" presId="urn:microsoft.com/office/officeart/2005/8/layout/hierarchy2"/>
    <dgm:cxn modelId="{7E620D06-B518-49FD-B087-6A4A5B5E6D62}" srcId="{9B0D2BCD-E364-4E70-A44D-262621C75BF8}" destId="{9DFA557F-6DF1-4B63-984A-97E457B067BE}" srcOrd="2" destOrd="0" parTransId="{A27ADD8F-63EA-4154-931F-F341D55C4A60}" sibTransId="{DCCC28FE-0FCC-4A30-8FFF-2F1342EBC579}"/>
    <dgm:cxn modelId="{6F47C084-FFC6-4631-8741-A22FABE7DABA}" type="presOf" srcId="{C02D8827-6ED5-42A0-9F4F-81D2DEC214EE}" destId="{EA1DA671-F984-4B83-95F2-C59DAC0AF362}" srcOrd="0" destOrd="0" presId="urn:microsoft.com/office/officeart/2005/8/layout/hierarchy2"/>
    <dgm:cxn modelId="{80B10151-C24F-4A4E-BEC5-447CAD6E6EB9}" type="presOf" srcId="{C1D092EC-F83D-4C5B-A3F4-8D2F83DA5CB1}" destId="{ED36B5F0-FACB-4096-A3DD-05BF0D7950A7}" srcOrd="0" destOrd="0" presId="urn:microsoft.com/office/officeart/2005/8/layout/hierarchy2"/>
    <dgm:cxn modelId="{EA58D635-1529-4208-B7EE-7FADBDEB2330}" type="presOf" srcId="{7BB1FEC4-179D-40AF-87BE-DF0EB1FDE74D}" destId="{BF752778-2630-44AC-AF4A-F4C0B6DB0354}" srcOrd="0" destOrd="0" presId="urn:microsoft.com/office/officeart/2005/8/layout/hierarchy2"/>
    <dgm:cxn modelId="{9254AB6B-4BFF-4B6B-9E31-7530C15B6960}" type="presOf" srcId="{163F225B-5429-49F7-88E7-68FDC8594ED4}" destId="{CAC9B3A2-9D24-4C32-B3F8-AF7CE5677696}" srcOrd="0" destOrd="0" presId="urn:microsoft.com/office/officeart/2005/8/layout/hierarchy2"/>
    <dgm:cxn modelId="{97E869F4-0834-4787-A74E-AB85E72CC9CB}" type="presOf" srcId="{32A619B1-B0DA-4D4A-8959-6395AF3EA392}" destId="{AA32BD20-7E9A-4846-B0C3-53ED4AB39D91}" srcOrd="0" destOrd="0" presId="urn:microsoft.com/office/officeart/2005/8/layout/hierarchy2"/>
    <dgm:cxn modelId="{FF554BBC-4A6B-4FD2-A4FA-3E813C037EF1}" type="presOf" srcId="{20358541-D391-49E0-A6BD-227DCD374F53}" destId="{A10F66BD-02B8-484C-8050-256574BA7F90}" srcOrd="0" destOrd="0" presId="urn:microsoft.com/office/officeart/2005/8/layout/hierarchy2"/>
    <dgm:cxn modelId="{533D13F8-0282-4052-B452-9D9478B716E5}" type="presOf" srcId="{DADCFF9F-BCCB-42F7-99DD-446610052106}" destId="{1ED147B6-6CED-4F11-9360-1E74C9EB3DD6}" srcOrd="0" destOrd="0" presId="urn:microsoft.com/office/officeart/2005/8/layout/hierarchy2"/>
    <dgm:cxn modelId="{A350E782-8214-4EB5-A5BC-54FD58FE75C5}" type="presOf" srcId="{FCE513FF-F076-4476-A1CB-7491EF62C98E}" destId="{A46594EC-8A3B-4E89-850F-EA845DA98099}" srcOrd="0" destOrd="0" presId="urn:microsoft.com/office/officeart/2005/8/layout/hierarchy2"/>
    <dgm:cxn modelId="{39150EFE-90F3-45ED-95B4-7A6791186B80}" type="presOf" srcId="{9B0D2BCD-E364-4E70-A44D-262621C75BF8}" destId="{04A176B7-BA94-408F-B2C9-E0B8BF219E14}" srcOrd="0" destOrd="0" presId="urn:microsoft.com/office/officeart/2005/8/layout/hierarchy2"/>
    <dgm:cxn modelId="{2DD4FF7A-44EC-48B2-B147-ED6B8F7CAAAB}" type="presOf" srcId="{A27ADD8F-63EA-4154-931F-F341D55C4A60}" destId="{1E062882-C7B2-4078-9541-F62EBAC4BCF5}" srcOrd="0" destOrd="0" presId="urn:microsoft.com/office/officeart/2005/8/layout/hierarchy2"/>
    <dgm:cxn modelId="{E64DEB71-FEF8-4A3A-A16B-413E33087C73}" srcId="{9B0D2BCD-E364-4E70-A44D-262621C75BF8}" destId="{20AA9D59-4213-46E0-A17B-885EE10653AB}" srcOrd="0" destOrd="0" parTransId="{DA3F92D0-8F7E-4071-95B0-5ABBD8A151C1}" sibTransId="{8A1A0834-728D-488E-8AF7-4469D55F8117}"/>
    <dgm:cxn modelId="{CB81D3AA-6C7A-4355-8455-F588E707CFC2}" type="presOf" srcId="{1C2AB97E-8ADA-415E-96E5-322996222A85}" destId="{082BE609-AD83-49F0-B47F-9953B33E03EA}" srcOrd="0" destOrd="0" presId="urn:microsoft.com/office/officeart/2005/8/layout/hierarchy2"/>
    <dgm:cxn modelId="{6BEABE35-C20D-4075-B27C-62888876951C}" type="presOf" srcId="{C02D8827-6ED5-42A0-9F4F-81D2DEC214EE}" destId="{59530120-745C-48A6-813A-514AED1B7260}" srcOrd="1" destOrd="0" presId="urn:microsoft.com/office/officeart/2005/8/layout/hierarchy2"/>
    <dgm:cxn modelId="{6F6D9365-A0DC-4013-8A42-437139208B4F}" type="presOf" srcId="{7BB1FEC4-179D-40AF-87BE-DF0EB1FDE74D}" destId="{BB10946A-6929-4CE8-AC6E-7A9864E4F483}" srcOrd="1" destOrd="0" presId="urn:microsoft.com/office/officeart/2005/8/layout/hierarchy2"/>
    <dgm:cxn modelId="{4D0E4A92-AC81-44F6-802C-B88A6324732C}" srcId="{DFA5633D-E510-4DFB-A282-8CA839D6AC61}" destId="{32A619B1-B0DA-4D4A-8959-6395AF3EA392}" srcOrd="3" destOrd="0" parTransId="{F736CF2B-6AC2-42F9-A88B-3C71E5EB2354}" sibTransId="{2846802E-9833-4D9F-A6A6-19B95EEF5D29}"/>
    <dgm:cxn modelId="{47A2C3FB-77F3-498E-94A0-1BC109046018}" type="presOf" srcId="{DA3F92D0-8F7E-4071-95B0-5ABBD8A151C1}" destId="{A21983F7-5EB3-4357-AF11-E6930AC85B7D}" srcOrd="1" destOrd="0" presId="urn:microsoft.com/office/officeart/2005/8/layout/hierarchy2"/>
    <dgm:cxn modelId="{2EA577D4-0A59-450D-868F-A696E3F66F48}" type="presOf" srcId="{D19039EB-0E1A-4E97-AD09-FBC69D1F7705}" destId="{57C048D1-9A59-4CF9-98A4-DF2785954AC5}" srcOrd="0" destOrd="0" presId="urn:microsoft.com/office/officeart/2005/8/layout/hierarchy2"/>
    <dgm:cxn modelId="{DC14D3E9-8F2D-429E-8B67-04E6B5090180}" srcId="{DFA5633D-E510-4DFB-A282-8CA839D6AC61}" destId="{C1D092EC-F83D-4C5B-A3F4-8D2F83DA5CB1}" srcOrd="0" destOrd="0" parTransId="{96831F9E-E10A-4B67-8111-4DDA65256E33}" sibTransId="{2693E500-70F7-4EA2-A542-B062BDB8AE8E}"/>
    <dgm:cxn modelId="{45B11E21-B065-4588-818F-8F189AA8CF1F}" type="presOf" srcId="{163F225B-5429-49F7-88E7-68FDC8594ED4}" destId="{D28A4724-BE41-4188-A0CE-0C6464CBBF15}" srcOrd="1" destOrd="0" presId="urn:microsoft.com/office/officeart/2005/8/layout/hierarchy2"/>
    <dgm:cxn modelId="{F81B7D1B-2F11-4EF0-B9FB-BFA438EB9213}" type="presOf" srcId="{20AA9D59-4213-46E0-A17B-885EE10653AB}" destId="{7C67B53E-232B-4E5F-8232-E6AF3B854A3A}" srcOrd="0" destOrd="0" presId="urn:microsoft.com/office/officeart/2005/8/layout/hierarchy2"/>
    <dgm:cxn modelId="{A770E309-0AAA-4245-A1E6-5AA36B776B46}" type="presOf" srcId="{20358541-D391-49E0-A6BD-227DCD374F53}" destId="{93382973-79AD-4EEE-A802-10986064887F}" srcOrd="1" destOrd="0" presId="urn:microsoft.com/office/officeart/2005/8/layout/hierarchy2"/>
    <dgm:cxn modelId="{E505CFEC-FDB5-4126-9ECB-A66F3B3A9B57}" type="presOf" srcId="{DFA5633D-E510-4DFB-A282-8CA839D6AC61}" destId="{9805FAA0-2CB2-4EBA-ABE9-DB47550E0ED6}" srcOrd="0" destOrd="0" presId="urn:microsoft.com/office/officeart/2005/8/layout/hierarchy2"/>
    <dgm:cxn modelId="{5596A7FD-7414-4CE9-9BA6-ADA41C58F953}" type="presOf" srcId="{301E82F3-F98B-4B99-8F60-61578A90C9BD}" destId="{C927CDF0-CBA9-491A-967D-173F10740FFF}" srcOrd="0" destOrd="0" presId="urn:microsoft.com/office/officeart/2005/8/layout/hierarchy2"/>
    <dgm:cxn modelId="{72DC8641-F3C3-442D-BBAB-85885B39B3AB}" type="presOf" srcId="{292162BA-09B4-499D-9987-D658A772BBF7}" destId="{93ABAF22-FC3A-49A0-AAE9-8B3A7E5D350C}" srcOrd="0" destOrd="0" presId="urn:microsoft.com/office/officeart/2005/8/layout/hierarchy2"/>
    <dgm:cxn modelId="{510C3E24-011E-4FA4-9F4D-40D6B4BD16EB}" type="presOf" srcId="{DA3F92D0-8F7E-4071-95B0-5ABBD8A151C1}" destId="{7E9F1D26-9211-4F79-929E-1BB9E7B3250C}" srcOrd="0" destOrd="0" presId="urn:microsoft.com/office/officeart/2005/8/layout/hierarchy2"/>
    <dgm:cxn modelId="{02DCB075-6555-45AC-9A59-F248D4686A0A}" srcId="{DFA5633D-E510-4DFB-A282-8CA839D6AC61}" destId="{3DDB6F8E-DD02-4BFE-9247-8D9067FCC915}" srcOrd="1" destOrd="0" parTransId="{163F225B-5429-49F7-88E7-68FDC8594ED4}" sibTransId="{7FA153AB-1AE6-4F2A-9B9B-23E27BA55BE0}"/>
    <dgm:cxn modelId="{339BD91E-CF93-4077-A965-4B12F5D459B1}" srcId="{9B0D2BCD-E364-4E70-A44D-262621C75BF8}" destId="{301E82F3-F98B-4B99-8F60-61578A90C9BD}" srcOrd="3" destOrd="0" parTransId="{292162BA-09B4-499D-9987-D658A772BBF7}" sibTransId="{8F4B6525-C575-4298-AAD5-B30A05B1322D}"/>
    <dgm:cxn modelId="{5579CA34-055C-4FFA-96E9-35E81842436D}" type="presOf" srcId="{96831F9E-E10A-4B67-8111-4DDA65256E33}" destId="{FB7AA299-75F5-4001-BB46-19C406131C7F}" srcOrd="1" destOrd="0" presId="urn:microsoft.com/office/officeart/2005/8/layout/hierarchy2"/>
    <dgm:cxn modelId="{70B8330E-BD98-4A34-AC15-3CBD60AF7FFB}" type="presOf" srcId="{F736CF2B-6AC2-42F9-A88B-3C71E5EB2354}" destId="{9E2A8E4F-759D-4887-924F-6A9F3A99C3AF}" srcOrd="1" destOrd="0" presId="urn:microsoft.com/office/officeart/2005/8/layout/hierarchy2"/>
    <dgm:cxn modelId="{2804D8DF-45A8-468A-975E-73B138D1829E}" srcId="{DFA5633D-E510-4DFB-A282-8CA839D6AC61}" destId="{DADCFF9F-BCCB-42F7-99DD-446610052106}" srcOrd="2" destOrd="0" parTransId="{D9053E74-BDAB-4937-8F62-A37818D449DB}" sibTransId="{52C53C7F-0B96-4E5B-A1D6-835560BDCFAB}"/>
    <dgm:cxn modelId="{ACB260ED-129A-4FCC-B3A2-3E4D85D37257}" srcId="{9B0D2BCD-E364-4E70-A44D-262621C75BF8}" destId="{D19039EB-0E1A-4E97-AD09-FBC69D1F7705}" srcOrd="4" destOrd="0" parTransId="{FCE513FF-F076-4476-A1CB-7491EF62C98E}" sibTransId="{FF6F5837-35B4-4AE8-A138-C69393EA76C9}"/>
    <dgm:cxn modelId="{C9F56279-6939-47EB-8D20-18F990F4BDC3}" type="presOf" srcId="{F736CF2B-6AC2-42F9-A88B-3C71E5EB2354}" destId="{3536010C-0988-43A0-BEFE-DA89283A0D69}" srcOrd="0" destOrd="0" presId="urn:microsoft.com/office/officeart/2005/8/layout/hierarchy2"/>
    <dgm:cxn modelId="{AD62C0F1-42E8-4203-8A52-C7F2D8273BF6}" type="presOf" srcId="{3AA6B5F4-11A1-4930-859B-8FD8D40B586B}" destId="{27269456-55C6-4710-AB8F-E6FCEDDF4912}" srcOrd="0" destOrd="0" presId="urn:microsoft.com/office/officeart/2005/8/layout/hierarchy2"/>
    <dgm:cxn modelId="{C293F718-645C-4FF4-B46D-F79AE8335815}" srcId="{1C2AB97E-8ADA-415E-96E5-322996222A85}" destId="{DFA5633D-E510-4DFB-A282-8CA839D6AC61}" srcOrd="0" destOrd="0" parTransId="{7BB1FEC4-179D-40AF-87BE-DF0EB1FDE74D}" sibTransId="{EA4084E8-ADCB-42F8-B51B-1E922B71988E}"/>
    <dgm:cxn modelId="{69E3A7C7-7C82-425B-AA82-26DE0885D89A}" type="presOf" srcId="{FCE513FF-F076-4476-A1CB-7491EF62C98E}" destId="{7A5149F7-0D43-4049-BDC7-C96CEB2C9185}" srcOrd="1" destOrd="0" presId="urn:microsoft.com/office/officeart/2005/8/layout/hierarchy2"/>
    <dgm:cxn modelId="{7F7D4D69-B5A0-4DEB-A9A6-7C0587DB0E82}" srcId="{3AA6B5F4-11A1-4930-859B-8FD8D40B586B}" destId="{1C2AB97E-8ADA-415E-96E5-322996222A85}" srcOrd="0" destOrd="0" parTransId="{6D7E0411-DF16-47A6-853F-15C280980687}" sibTransId="{E8A4DB4A-288A-483E-B25F-8B3984DD6989}"/>
    <dgm:cxn modelId="{5886907A-03B4-48C8-8C11-BD4383F8E959}" type="presOf" srcId="{96831F9E-E10A-4B67-8111-4DDA65256E33}" destId="{2B4BF059-B8CF-4B94-B7ED-81A527FC7A84}" srcOrd="0" destOrd="0" presId="urn:microsoft.com/office/officeart/2005/8/layout/hierarchy2"/>
    <dgm:cxn modelId="{130274AF-19B1-4F04-8D7E-191B2BA3B96D}" type="presParOf" srcId="{27269456-55C6-4710-AB8F-E6FCEDDF4912}" destId="{8348DA4A-1C35-4FFD-AE80-F031956F3151}" srcOrd="0" destOrd="0" presId="urn:microsoft.com/office/officeart/2005/8/layout/hierarchy2"/>
    <dgm:cxn modelId="{96028C41-8022-4E1F-8A79-C746002019B0}" type="presParOf" srcId="{8348DA4A-1C35-4FFD-AE80-F031956F3151}" destId="{082BE609-AD83-49F0-B47F-9953B33E03EA}" srcOrd="0" destOrd="0" presId="urn:microsoft.com/office/officeart/2005/8/layout/hierarchy2"/>
    <dgm:cxn modelId="{EC05ED0D-28DD-4AB3-A0E9-F9817F4CB9C1}" type="presParOf" srcId="{8348DA4A-1C35-4FFD-AE80-F031956F3151}" destId="{D2299BF9-B259-4F0F-9E71-B72DC9FA6D61}" srcOrd="1" destOrd="0" presId="urn:microsoft.com/office/officeart/2005/8/layout/hierarchy2"/>
    <dgm:cxn modelId="{DCCD778C-36DF-4D06-A32C-0666CEFA8DF6}" type="presParOf" srcId="{D2299BF9-B259-4F0F-9E71-B72DC9FA6D61}" destId="{BF752778-2630-44AC-AF4A-F4C0B6DB0354}" srcOrd="0" destOrd="0" presId="urn:microsoft.com/office/officeart/2005/8/layout/hierarchy2"/>
    <dgm:cxn modelId="{5CC44248-668C-41D8-9343-ECD6243DAF92}" type="presParOf" srcId="{BF752778-2630-44AC-AF4A-F4C0B6DB0354}" destId="{BB10946A-6929-4CE8-AC6E-7A9864E4F483}" srcOrd="0" destOrd="0" presId="urn:microsoft.com/office/officeart/2005/8/layout/hierarchy2"/>
    <dgm:cxn modelId="{4F046D51-B56B-46AB-997F-0A05426F28C0}" type="presParOf" srcId="{D2299BF9-B259-4F0F-9E71-B72DC9FA6D61}" destId="{FF6168A2-F37A-4CE0-9721-310D2D11A1C1}" srcOrd="1" destOrd="0" presId="urn:microsoft.com/office/officeart/2005/8/layout/hierarchy2"/>
    <dgm:cxn modelId="{AFCB0A70-C58C-4A41-AE2B-6D4C1A32EC31}" type="presParOf" srcId="{FF6168A2-F37A-4CE0-9721-310D2D11A1C1}" destId="{9805FAA0-2CB2-4EBA-ABE9-DB47550E0ED6}" srcOrd="0" destOrd="0" presId="urn:microsoft.com/office/officeart/2005/8/layout/hierarchy2"/>
    <dgm:cxn modelId="{9EA28703-5B35-4237-ACA5-A5CA43181D12}" type="presParOf" srcId="{FF6168A2-F37A-4CE0-9721-310D2D11A1C1}" destId="{EDE57395-F00E-4D74-A10B-9A0B6706C2F4}" srcOrd="1" destOrd="0" presId="urn:microsoft.com/office/officeart/2005/8/layout/hierarchy2"/>
    <dgm:cxn modelId="{085BBB35-07AD-4278-8796-2F36FC93B3F0}" type="presParOf" srcId="{EDE57395-F00E-4D74-A10B-9A0B6706C2F4}" destId="{2B4BF059-B8CF-4B94-B7ED-81A527FC7A84}" srcOrd="0" destOrd="0" presId="urn:microsoft.com/office/officeart/2005/8/layout/hierarchy2"/>
    <dgm:cxn modelId="{8A7DCDEC-143F-433C-A963-6C09785950BE}" type="presParOf" srcId="{2B4BF059-B8CF-4B94-B7ED-81A527FC7A84}" destId="{FB7AA299-75F5-4001-BB46-19C406131C7F}" srcOrd="0" destOrd="0" presId="urn:microsoft.com/office/officeart/2005/8/layout/hierarchy2"/>
    <dgm:cxn modelId="{3928D022-FEA5-4617-BF72-237FFC9B5F24}" type="presParOf" srcId="{EDE57395-F00E-4D74-A10B-9A0B6706C2F4}" destId="{E1E2DD0E-B2EC-4C56-A989-05F3EC30E404}" srcOrd="1" destOrd="0" presId="urn:microsoft.com/office/officeart/2005/8/layout/hierarchy2"/>
    <dgm:cxn modelId="{2E56B40A-1BF5-4588-B752-7A01E77290AE}" type="presParOf" srcId="{E1E2DD0E-B2EC-4C56-A989-05F3EC30E404}" destId="{ED36B5F0-FACB-4096-A3DD-05BF0D7950A7}" srcOrd="0" destOrd="0" presId="urn:microsoft.com/office/officeart/2005/8/layout/hierarchy2"/>
    <dgm:cxn modelId="{B754D0CB-9BEC-4A79-9225-C3C90A81DC6E}" type="presParOf" srcId="{E1E2DD0E-B2EC-4C56-A989-05F3EC30E404}" destId="{6053D5A3-B0A8-41E2-936A-B6E891BAAFD3}" srcOrd="1" destOrd="0" presId="urn:microsoft.com/office/officeart/2005/8/layout/hierarchy2"/>
    <dgm:cxn modelId="{F97B4064-18B5-4BC3-BD64-6868E0E4A24B}" type="presParOf" srcId="{EDE57395-F00E-4D74-A10B-9A0B6706C2F4}" destId="{CAC9B3A2-9D24-4C32-B3F8-AF7CE5677696}" srcOrd="2" destOrd="0" presId="urn:microsoft.com/office/officeart/2005/8/layout/hierarchy2"/>
    <dgm:cxn modelId="{3D5F3C2F-0E6E-49F2-82B0-29F9F1618CE6}" type="presParOf" srcId="{CAC9B3A2-9D24-4C32-B3F8-AF7CE5677696}" destId="{D28A4724-BE41-4188-A0CE-0C6464CBBF15}" srcOrd="0" destOrd="0" presId="urn:microsoft.com/office/officeart/2005/8/layout/hierarchy2"/>
    <dgm:cxn modelId="{93B4C86F-F617-4EEF-966A-CB67D96626FD}" type="presParOf" srcId="{EDE57395-F00E-4D74-A10B-9A0B6706C2F4}" destId="{4E63E3D2-2681-4B41-BAB1-06D691731463}" srcOrd="3" destOrd="0" presId="urn:microsoft.com/office/officeart/2005/8/layout/hierarchy2"/>
    <dgm:cxn modelId="{CBFFE0E2-6BAF-4B7B-8ADD-ABEA11DFFAB0}" type="presParOf" srcId="{4E63E3D2-2681-4B41-BAB1-06D691731463}" destId="{EBCC787B-A708-458D-9630-6E136A9A7959}" srcOrd="0" destOrd="0" presId="urn:microsoft.com/office/officeart/2005/8/layout/hierarchy2"/>
    <dgm:cxn modelId="{0EEA46EB-CBD1-4BDD-90F0-7C90EA83A165}" type="presParOf" srcId="{4E63E3D2-2681-4B41-BAB1-06D691731463}" destId="{9A08AA67-6ACE-45A6-BF26-3F9980D746E9}" srcOrd="1" destOrd="0" presId="urn:microsoft.com/office/officeart/2005/8/layout/hierarchy2"/>
    <dgm:cxn modelId="{8B79FC5F-DF68-4DD6-982A-8A3FF3365C81}" type="presParOf" srcId="{EDE57395-F00E-4D74-A10B-9A0B6706C2F4}" destId="{784887C4-5C44-4589-AC8A-8342658D3730}" srcOrd="4" destOrd="0" presId="urn:microsoft.com/office/officeart/2005/8/layout/hierarchy2"/>
    <dgm:cxn modelId="{7CD22D15-D793-45FC-AE1C-0EFB8D5F4F4D}" type="presParOf" srcId="{784887C4-5C44-4589-AC8A-8342658D3730}" destId="{B8B5C9BF-EDD4-48E4-AB04-F392AE103A09}" srcOrd="0" destOrd="0" presId="urn:microsoft.com/office/officeart/2005/8/layout/hierarchy2"/>
    <dgm:cxn modelId="{EEA2DEAA-D900-4646-ADE9-B60DE2FB63FF}" type="presParOf" srcId="{EDE57395-F00E-4D74-A10B-9A0B6706C2F4}" destId="{4CD494EF-78C0-4DB3-82CC-9EC9CC2EC9DC}" srcOrd="5" destOrd="0" presId="urn:microsoft.com/office/officeart/2005/8/layout/hierarchy2"/>
    <dgm:cxn modelId="{78819C67-4422-4179-93D1-76B811FB2E29}" type="presParOf" srcId="{4CD494EF-78C0-4DB3-82CC-9EC9CC2EC9DC}" destId="{1ED147B6-6CED-4F11-9360-1E74C9EB3DD6}" srcOrd="0" destOrd="0" presId="urn:microsoft.com/office/officeart/2005/8/layout/hierarchy2"/>
    <dgm:cxn modelId="{8C6910C2-72CE-4381-AE2C-C0CCBE8DD827}" type="presParOf" srcId="{4CD494EF-78C0-4DB3-82CC-9EC9CC2EC9DC}" destId="{4A0C687B-2F82-4D83-ACCD-9483C31A2199}" srcOrd="1" destOrd="0" presId="urn:microsoft.com/office/officeart/2005/8/layout/hierarchy2"/>
    <dgm:cxn modelId="{AF990C97-FCEA-4F02-9A6D-F8DFD14B1EC5}" type="presParOf" srcId="{EDE57395-F00E-4D74-A10B-9A0B6706C2F4}" destId="{3536010C-0988-43A0-BEFE-DA89283A0D69}" srcOrd="6" destOrd="0" presId="urn:microsoft.com/office/officeart/2005/8/layout/hierarchy2"/>
    <dgm:cxn modelId="{774E1D1E-A943-4412-BE22-BEC0BE9BAB88}" type="presParOf" srcId="{3536010C-0988-43A0-BEFE-DA89283A0D69}" destId="{9E2A8E4F-759D-4887-924F-6A9F3A99C3AF}" srcOrd="0" destOrd="0" presId="urn:microsoft.com/office/officeart/2005/8/layout/hierarchy2"/>
    <dgm:cxn modelId="{890BE602-A9AA-45AF-882F-2AF883C8B04D}" type="presParOf" srcId="{EDE57395-F00E-4D74-A10B-9A0B6706C2F4}" destId="{467F54E0-5801-4E96-A9E3-C15AE2CDBBF9}" srcOrd="7" destOrd="0" presId="urn:microsoft.com/office/officeart/2005/8/layout/hierarchy2"/>
    <dgm:cxn modelId="{A7455019-4FA6-4370-B78A-1649C3435604}" type="presParOf" srcId="{467F54E0-5801-4E96-A9E3-C15AE2CDBBF9}" destId="{AA32BD20-7E9A-4846-B0C3-53ED4AB39D91}" srcOrd="0" destOrd="0" presId="urn:microsoft.com/office/officeart/2005/8/layout/hierarchy2"/>
    <dgm:cxn modelId="{B8DCF9C6-B66D-44A4-BC23-6D2DE606AF64}" type="presParOf" srcId="{467F54E0-5801-4E96-A9E3-C15AE2CDBBF9}" destId="{59341C5E-6989-462F-A9F1-78F3C4D76ACF}" srcOrd="1" destOrd="0" presId="urn:microsoft.com/office/officeart/2005/8/layout/hierarchy2"/>
    <dgm:cxn modelId="{E155686A-203C-418E-BB01-F1DA67F73B86}" type="presParOf" srcId="{D2299BF9-B259-4F0F-9E71-B72DC9FA6D61}" destId="{A10F66BD-02B8-484C-8050-256574BA7F90}" srcOrd="2" destOrd="0" presId="urn:microsoft.com/office/officeart/2005/8/layout/hierarchy2"/>
    <dgm:cxn modelId="{53C33BD8-B432-405C-A117-57A161248050}" type="presParOf" srcId="{A10F66BD-02B8-484C-8050-256574BA7F90}" destId="{93382973-79AD-4EEE-A802-10986064887F}" srcOrd="0" destOrd="0" presId="urn:microsoft.com/office/officeart/2005/8/layout/hierarchy2"/>
    <dgm:cxn modelId="{8E22481B-AE8A-44F8-9B9D-3214A2A13D82}" type="presParOf" srcId="{D2299BF9-B259-4F0F-9E71-B72DC9FA6D61}" destId="{809D9203-557F-4AA7-BB84-8BA05F45AC01}" srcOrd="3" destOrd="0" presId="urn:microsoft.com/office/officeart/2005/8/layout/hierarchy2"/>
    <dgm:cxn modelId="{BBF86251-15CA-436D-9F7A-46A553DE38F8}" type="presParOf" srcId="{809D9203-557F-4AA7-BB84-8BA05F45AC01}" destId="{04A176B7-BA94-408F-B2C9-E0B8BF219E14}" srcOrd="0" destOrd="0" presId="urn:microsoft.com/office/officeart/2005/8/layout/hierarchy2"/>
    <dgm:cxn modelId="{E43BF75B-4F79-4373-B8F3-6144F29EDF1F}" type="presParOf" srcId="{809D9203-557F-4AA7-BB84-8BA05F45AC01}" destId="{8E161085-8C43-44AB-8BB7-D733B373BB80}" srcOrd="1" destOrd="0" presId="urn:microsoft.com/office/officeart/2005/8/layout/hierarchy2"/>
    <dgm:cxn modelId="{E30A0383-572F-427F-8F83-33D8A5830BB9}" type="presParOf" srcId="{8E161085-8C43-44AB-8BB7-D733B373BB80}" destId="{7E9F1D26-9211-4F79-929E-1BB9E7B3250C}" srcOrd="0" destOrd="0" presId="urn:microsoft.com/office/officeart/2005/8/layout/hierarchy2"/>
    <dgm:cxn modelId="{60F0ECD4-33DA-44F7-88ED-DFAA255C4751}" type="presParOf" srcId="{7E9F1D26-9211-4F79-929E-1BB9E7B3250C}" destId="{A21983F7-5EB3-4357-AF11-E6930AC85B7D}" srcOrd="0" destOrd="0" presId="urn:microsoft.com/office/officeart/2005/8/layout/hierarchy2"/>
    <dgm:cxn modelId="{337E7781-57E8-4972-B376-8BAF4F828F21}" type="presParOf" srcId="{8E161085-8C43-44AB-8BB7-D733B373BB80}" destId="{DF8D08F5-5A6F-4FA4-9CD5-049BB368CF48}" srcOrd="1" destOrd="0" presId="urn:microsoft.com/office/officeart/2005/8/layout/hierarchy2"/>
    <dgm:cxn modelId="{56049F61-F5A6-4221-882A-2F06D2AAD3D2}" type="presParOf" srcId="{DF8D08F5-5A6F-4FA4-9CD5-049BB368CF48}" destId="{7C67B53E-232B-4E5F-8232-E6AF3B854A3A}" srcOrd="0" destOrd="0" presId="urn:microsoft.com/office/officeart/2005/8/layout/hierarchy2"/>
    <dgm:cxn modelId="{D68B6AB8-A55F-49EE-8C4E-859BA5285F1E}" type="presParOf" srcId="{DF8D08F5-5A6F-4FA4-9CD5-049BB368CF48}" destId="{DC107D05-4998-41DA-B34F-BEFFE053D616}" srcOrd="1" destOrd="0" presId="urn:microsoft.com/office/officeart/2005/8/layout/hierarchy2"/>
    <dgm:cxn modelId="{ED8C4F1C-7B64-4A24-875F-8944ED79D4C2}" type="presParOf" srcId="{8E161085-8C43-44AB-8BB7-D733B373BB80}" destId="{EA1DA671-F984-4B83-95F2-C59DAC0AF362}" srcOrd="2" destOrd="0" presId="urn:microsoft.com/office/officeart/2005/8/layout/hierarchy2"/>
    <dgm:cxn modelId="{2731DCEA-10B4-4E91-81C5-C86051674D34}" type="presParOf" srcId="{EA1DA671-F984-4B83-95F2-C59DAC0AF362}" destId="{59530120-745C-48A6-813A-514AED1B7260}" srcOrd="0" destOrd="0" presId="urn:microsoft.com/office/officeart/2005/8/layout/hierarchy2"/>
    <dgm:cxn modelId="{2638F6DE-AD94-4BE8-A6F0-DEA88B0B9A9E}" type="presParOf" srcId="{8E161085-8C43-44AB-8BB7-D733B373BB80}" destId="{8D6D0F10-F227-43C9-89E3-8562686E4CC0}" srcOrd="3" destOrd="0" presId="urn:microsoft.com/office/officeart/2005/8/layout/hierarchy2"/>
    <dgm:cxn modelId="{3207C29A-C935-4B88-A60A-FABFD8B23265}" type="presParOf" srcId="{8D6D0F10-F227-43C9-89E3-8562686E4CC0}" destId="{6F06E2FD-9048-4B50-90EB-4671AA5A501C}" srcOrd="0" destOrd="0" presId="urn:microsoft.com/office/officeart/2005/8/layout/hierarchy2"/>
    <dgm:cxn modelId="{EDBA7707-5035-49EE-A282-6E58E50093B3}" type="presParOf" srcId="{8D6D0F10-F227-43C9-89E3-8562686E4CC0}" destId="{D8272F67-BDD4-4489-831D-3F7E5B25700F}" srcOrd="1" destOrd="0" presId="urn:microsoft.com/office/officeart/2005/8/layout/hierarchy2"/>
    <dgm:cxn modelId="{AAEBB28F-34EB-4C7D-AFAA-2A940EE7DF2E}" type="presParOf" srcId="{8E161085-8C43-44AB-8BB7-D733B373BB80}" destId="{1E062882-C7B2-4078-9541-F62EBAC4BCF5}" srcOrd="4" destOrd="0" presId="urn:microsoft.com/office/officeart/2005/8/layout/hierarchy2"/>
    <dgm:cxn modelId="{B87A7882-58D6-4FC8-B8AD-F6F2838D00A2}" type="presParOf" srcId="{1E062882-C7B2-4078-9541-F62EBAC4BCF5}" destId="{A825C330-E16D-44FD-82B2-68111347C6EB}" srcOrd="0" destOrd="0" presId="urn:microsoft.com/office/officeart/2005/8/layout/hierarchy2"/>
    <dgm:cxn modelId="{B18E6A5A-C881-4F5A-877F-C29D00894D57}" type="presParOf" srcId="{8E161085-8C43-44AB-8BB7-D733B373BB80}" destId="{0A4A49F5-E69F-4030-B7C3-FA4A2C9B4002}" srcOrd="5" destOrd="0" presId="urn:microsoft.com/office/officeart/2005/8/layout/hierarchy2"/>
    <dgm:cxn modelId="{4CC481A3-C2A9-4225-AA1C-6B92A1673F6C}" type="presParOf" srcId="{0A4A49F5-E69F-4030-B7C3-FA4A2C9B4002}" destId="{19166A26-35C6-48FF-BC36-5B84E14F68DD}" srcOrd="0" destOrd="0" presId="urn:microsoft.com/office/officeart/2005/8/layout/hierarchy2"/>
    <dgm:cxn modelId="{E00D48A0-DC0E-4E55-AC76-F0559C8C0DC1}" type="presParOf" srcId="{0A4A49F5-E69F-4030-B7C3-FA4A2C9B4002}" destId="{BABA1CB3-63C2-47CE-9626-D1A11D501E8C}" srcOrd="1" destOrd="0" presId="urn:microsoft.com/office/officeart/2005/8/layout/hierarchy2"/>
    <dgm:cxn modelId="{7F63D009-5BA8-4867-AE7F-30F63EDBE22A}" type="presParOf" srcId="{8E161085-8C43-44AB-8BB7-D733B373BB80}" destId="{93ABAF22-FC3A-49A0-AAE9-8B3A7E5D350C}" srcOrd="6" destOrd="0" presId="urn:microsoft.com/office/officeart/2005/8/layout/hierarchy2"/>
    <dgm:cxn modelId="{2312830C-26CD-4E2E-A016-F73AB5FD3238}" type="presParOf" srcId="{93ABAF22-FC3A-49A0-AAE9-8B3A7E5D350C}" destId="{8E9286F0-2A18-404F-8B89-761F5A431689}" srcOrd="0" destOrd="0" presId="urn:microsoft.com/office/officeart/2005/8/layout/hierarchy2"/>
    <dgm:cxn modelId="{EAA81A7A-71B0-471A-A292-7C961E7D6A96}" type="presParOf" srcId="{8E161085-8C43-44AB-8BB7-D733B373BB80}" destId="{C02D7C9E-4744-4E4C-9166-616E946A0174}" srcOrd="7" destOrd="0" presId="urn:microsoft.com/office/officeart/2005/8/layout/hierarchy2"/>
    <dgm:cxn modelId="{45AE650E-B139-4EA5-BD48-8AFE345011D6}" type="presParOf" srcId="{C02D7C9E-4744-4E4C-9166-616E946A0174}" destId="{C927CDF0-CBA9-491A-967D-173F10740FFF}" srcOrd="0" destOrd="0" presId="urn:microsoft.com/office/officeart/2005/8/layout/hierarchy2"/>
    <dgm:cxn modelId="{8630AC4C-7B8B-4E36-BA13-F7D2D4F84142}" type="presParOf" srcId="{C02D7C9E-4744-4E4C-9166-616E946A0174}" destId="{C5ACB079-3B2E-4447-AFB9-1F2738F69828}" srcOrd="1" destOrd="0" presId="urn:microsoft.com/office/officeart/2005/8/layout/hierarchy2"/>
    <dgm:cxn modelId="{5B1BC843-E5F7-4730-933F-4FF64148BAAE}" type="presParOf" srcId="{8E161085-8C43-44AB-8BB7-D733B373BB80}" destId="{A46594EC-8A3B-4E89-850F-EA845DA98099}" srcOrd="8" destOrd="0" presId="urn:microsoft.com/office/officeart/2005/8/layout/hierarchy2"/>
    <dgm:cxn modelId="{7D4E06CF-F273-4604-9DB3-689D15A2D1E9}" type="presParOf" srcId="{A46594EC-8A3B-4E89-850F-EA845DA98099}" destId="{7A5149F7-0D43-4049-BDC7-C96CEB2C9185}" srcOrd="0" destOrd="0" presId="urn:microsoft.com/office/officeart/2005/8/layout/hierarchy2"/>
    <dgm:cxn modelId="{473ECA28-FFEB-4935-96FA-884487F5AEEE}" type="presParOf" srcId="{8E161085-8C43-44AB-8BB7-D733B373BB80}" destId="{683BA7FA-D382-4CD1-BDB2-E4857EAE19C4}" srcOrd="9" destOrd="0" presId="urn:microsoft.com/office/officeart/2005/8/layout/hierarchy2"/>
    <dgm:cxn modelId="{542F46C5-ED4A-44D1-8C41-40824829E654}" type="presParOf" srcId="{683BA7FA-D382-4CD1-BDB2-E4857EAE19C4}" destId="{57C048D1-9A59-4CF9-98A4-DF2785954AC5}" srcOrd="0" destOrd="0" presId="urn:microsoft.com/office/officeart/2005/8/layout/hierarchy2"/>
    <dgm:cxn modelId="{E81C6CF4-A4C4-4234-B7D2-76806A80F2B8}" type="presParOf" srcId="{683BA7FA-D382-4CD1-BDB2-E4857EAE19C4}" destId="{E0B8F9CE-5EF4-4A68-BB3E-39EC5A85A4AA}" srcOrd="1" destOrd="0" presId="urn:microsoft.com/office/officeart/2005/8/layout/hierarchy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1087CA2-BBDA-4D44-9DB1-B608EB760E9A}" type="doc">
      <dgm:prSet loTypeId="urn:microsoft.com/office/officeart/2005/8/layout/hierarchy2" loCatId="hierarchy" qsTypeId="urn:microsoft.com/office/officeart/2005/8/quickstyle/simple3" qsCatId="simple" csTypeId="urn:microsoft.com/office/officeart/2005/8/colors/colorful5" csCatId="colorful" phldr="1"/>
      <dgm:spPr/>
      <dgm:t>
        <a:bodyPr/>
        <a:lstStyle/>
        <a:p>
          <a:endParaRPr lang="en-US"/>
        </a:p>
      </dgm:t>
    </dgm:pt>
    <dgm:pt modelId="{EB3F05A0-40E1-49C1-829B-C1E19838F152}">
      <dgm:prSet phldrT="[Text]" custT="1"/>
      <dgm:spPr/>
      <dgm:t>
        <a:bodyPr/>
        <a:lstStyle/>
        <a:p>
          <a:r>
            <a:rPr lang="fa-IR" sz="1600" dirty="0" smtClean="0">
              <a:cs typeface="B Titr" pitchFamily="2" charset="-78"/>
            </a:rPr>
            <a:t>سامانه مخابرات شهری</a:t>
          </a:r>
          <a:endParaRPr lang="en-US" sz="1600" dirty="0">
            <a:cs typeface="B Titr" pitchFamily="2" charset="-78"/>
          </a:endParaRPr>
        </a:p>
      </dgm:t>
    </dgm:pt>
    <dgm:pt modelId="{92370FDD-24F1-4AD5-8934-C6D4ED455643}" type="parTrans" cxnId="{71676121-7567-40A2-BF57-BAD16DF66AF0}">
      <dgm:prSet/>
      <dgm:spPr/>
      <dgm:t>
        <a:bodyPr/>
        <a:lstStyle/>
        <a:p>
          <a:endParaRPr lang="en-US"/>
        </a:p>
      </dgm:t>
    </dgm:pt>
    <dgm:pt modelId="{9E19FD71-23A7-4EE5-B6E0-67192EBB03E2}" type="sibTrans" cxnId="{71676121-7567-40A2-BF57-BAD16DF66AF0}">
      <dgm:prSet/>
      <dgm:spPr/>
      <dgm:t>
        <a:bodyPr/>
        <a:lstStyle/>
        <a:p>
          <a:endParaRPr lang="en-US"/>
        </a:p>
      </dgm:t>
    </dgm:pt>
    <dgm:pt modelId="{B3F0B19E-5A70-4123-9086-F7C9E34BB1E1}">
      <dgm:prSet phldrT="[Text]" custT="1"/>
      <dgm:spPr/>
      <dgm:t>
        <a:bodyPr/>
        <a:lstStyle/>
        <a:p>
          <a:r>
            <a:rPr lang="fa-IR" sz="1600" dirty="0" smtClean="0">
              <a:cs typeface="B Titr" pitchFamily="2" charset="-78"/>
            </a:rPr>
            <a:t>تجهیزات داخلی </a:t>
          </a:r>
          <a:endParaRPr lang="en-US" sz="1600" dirty="0">
            <a:cs typeface="B Titr" pitchFamily="2" charset="-78"/>
          </a:endParaRPr>
        </a:p>
      </dgm:t>
    </dgm:pt>
    <dgm:pt modelId="{D9ADCBAC-B6FD-4E50-B67C-7905BE4929B5}" type="parTrans" cxnId="{63B9B24B-3ACF-4CD3-95E6-6224B0358BC3}">
      <dgm:prSet/>
      <dgm:spPr/>
      <dgm:t>
        <a:bodyPr/>
        <a:lstStyle/>
        <a:p>
          <a:endParaRPr lang="en-US"/>
        </a:p>
      </dgm:t>
    </dgm:pt>
    <dgm:pt modelId="{C53A4501-3CC8-4484-B0DC-6FA56C0A5120}" type="sibTrans" cxnId="{63B9B24B-3ACF-4CD3-95E6-6224B0358BC3}">
      <dgm:prSet/>
      <dgm:spPr/>
      <dgm:t>
        <a:bodyPr/>
        <a:lstStyle/>
        <a:p>
          <a:endParaRPr lang="en-US"/>
        </a:p>
      </dgm:t>
    </dgm:pt>
    <dgm:pt modelId="{64BDF29C-04EA-4118-8983-10EF179AA91F}">
      <dgm:prSet phldrT="[Text]" custT="1"/>
      <dgm:spPr/>
      <dgm:t>
        <a:bodyPr/>
        <a:lstStyle/>
        <a:p>
          <a:r>
            <a:rPr lang="ar-SA" sz="1600" dirty="0" smtClean="0">
              <a:cs typeface="B Titr" pitchFamily="2" charset="-78"/>
            </a:rPr>
            <a:t>تابلوها</a:t>
          </a:r>
          <a:endParaRPr lang="en-US" sz="1600" dirty="0">
            <a:cs typeface="B Titr" pitchFamily="2" charset="-78"/>
          </a:endParaRPr>
        </a:p>
      </dgm:t>
    </dgm:pt>
    <dgm:pt modelId="{17E354BE-B5CC-4994-8551-DEB4D23E84A7}" type="parTrans" cxnId="{2FDDB904-31CA-42D8-BB18-B59B789E48DE}">
      <dgm:prSet/>
      <dgm:spPr/>
      <dgm:t>
        <a:bodyPr/>
        <a:lstStyle/>
        <a:p>
          <a:endParaRPr lang="en-US"/>
        </a:p>
      </dgm:t>
    </dgm:pt>
    <dgm:pt modelId="{220341E0-E789-4282-8F5D-E4B1FFA5B778}" type="sibTrans" cxnId="{2FDDB904-31CA-42D8-BB18-B59B789E48DE}">
      <dgm:prSet/>
      <dgm:spPr/>
      <dgm:t>
        <a:bodyPr/>
        <a:lstStyle/>
        <a:p>
          <a:endParaRPr lang="en-US"/>
        </a:p>
      </dgm:t>
    </dgm:pt>
    <dgm:pt modelId="{A492A2B6-90F6-4173-A8A7-622569714525}">
      <dgm:prSet phldrT="[Text]" custT="1"/>
      <dgm:spPr/>
      <dgm:t>
        <a:bodyPr/>
        <a:lstStyle/>
        <a:p>
          <a:r>
            <a:rPr lang="ar-SA" sz="1600" dirty="0" smtClean="0">
              <a:cs typeface="B Titr" pitchFamily="2" charset="-78"/>
            </a:rPr>
            <a:t>کلیدها</a:t>
          </a:r>
          <a:endParaRPr lang="en-US" sz="1600" dirty="0">
            <a:cs typeface="B Titr" pitchFamily="2" charset="-78"/>
          </a:endParaRPr>
        </a:p>
      </dgm:t>
    </dgm:pt>
    <dgm:pt modelId="{3C8234DC-BF03-4E47-90EF-57FAB71D8797}" type="parTrans" cxnId="{5712EF1D-627D-4A64-B27E-E9EFC9E477E7}">
      <dgm:prSet/>
      <dgm:spPr/>
      <dgm:t>
        <a:bodyPr/>
        <a:lstStyle/>
        <a:p>
          <a:endParaRPr lang="en-US"/>
        </a:p>
      </dgm:t>
    </dgm:pt>
    <dgm:pt modelId="{58BA7D73-0980-463F-9D4F-2150B0A114BE}" type="sibTrans" cxnId="{5712EF1D-627D-4A64-B27E-E9EFC9E477E7}">
      <dgm:prSet/>
      <dgm:spPr/>
      <dgm:t>
        <a:bodyPr/>
        <a:lstStyle/>
        <a:p>
          <a:endParaRPr lang="en-US"/>
        </a:p>
      </dgm:t>
    </dgm:pt>
    <dgm:pt modelId="{FF6DA6FC-C8EC-4A13-8B56-0344BBDAD1D7}">
      <dgm:prSet phldrT="[Text]" custT="1"/>
      <dgm:spPr/>
      <dgm:t>
        <a:bodyPr/>
        <a:lstStyle/>
        <a:p>
          <a:r>
            <a:rPr lang="fa-IR" sz="1600" dirty="0" smtClean="0">
              <a:cs typeface="B Titr" pitchFamily="2" charset="-78"/>
            </a:rPr>
            <a:t>تجهیزات خارجی </a:t>
          </a:r>
          <a:endParaRPr lang="en-US" sz="1600" dirty="0">
            <a:cs typeface="B Titr" pitchFamily="2" charset="-78"/>
          </a:endParaRPr>
        </a:p>
      </dgm:t>
    </dgm:pt>
    <dgm:pt modelId="{40C370D4-DF16-426C-95B5-C5EF49622D39}" type="parTrans" cxnId="{47249119-C555-4716-8434-5EFB7B60D104}">
      <dgm:prSet/>
      <dgm:spPr/>
      <dgm:t>
        <a:bodyPr/>
        <a:lstStyle/>
        <a:p>
          <a:endParaRPr lang="en-US"/>
        </a:p>
      </dgm:t>
    </dgm:pt>
    <dgm:pt modelId="{815A970E-34D5-4729-985C-617992D9AC95}" type="sibTrans" cxnId="{47249119-C555-4716-8434-5EFB7B60D104}">
      <dgm:prSet/>
      <dgm:spPr/>
      <dgm:t>
        <a:bodyPr/>
        <a:lstStyle/>
        <a:p>
          <a:endParaRPr lang="en-US"/>
        </a:p>
      </dgm:t>
    </dgm:pt>
    <dgm:pt modelId="{2998E1EC-3A2B-4C8F-BEE9-FF20B0C181A9}">
      <dgm:prSet phldrT="[Text]" custT="1"/>
      <dgm:spPr/>
      <dgm:t>
        <a:bodyPr/>
        <a:lstStyle/>
        <a:p>
          <a:r>
            <a:rPr lang="ar-SA" sz="1600" dirty="0" smtClean="0">
              <a:cs typeface="B Titr" pitchFamily="2" charset="-78"/>
            </a:rPr>
            <a:t>شبکه زیر زمینی </a:t>
          </a:r>
          <a:endParaRPr lang="en-US" sz="1600" dirty="0">
            <a:cs typeface="B Titr" pitchFamily="2" charset="-78"/>
          </a:endParaRPr>
        </a:p>
      </dgm:t>
    </dgm:pt>
    <dgm:pt modelId="{8B4DACA0-12E4-4FC8-8B7F-D934BDA18029}" type="parTrans" cxnId="{7DE123D5-78E2-4467-9E79-9C64AD04215A}">
      <dgm:prSet/>
      <dgm:spPr/>
      <dgm:t>
        <a:bodyPr/>
        <a:lstStyle/>
        <a:p>
          <a:endParaRPr lang="en-US"/>
        </a:p>
      </dgm:t>
    </dgm:pt>
    <dgm:pt modelId="{1FCC18CD-F2A2-4B7E-BB5B-5262BC4D878B}" type="sibTrans" cxnId="{7DE123D5-78E2-4467-9E79-9C64AD04215A}">
      <dgm:prSet/>
      <dgm:spPr/>
      <dgm:t>
        <a:bodyPr/>
        <a:lstStyle/>
        <a:p>
          <a:endParaRPr lang="en-US"/>
        </a:p>
      </dgm:t>
    </dgm:pt>
    <dgm:pt modelId="{6FD9ACA8-4719-4EA9-A38E-2D9C5208F956}">
      <dgm:prSet custT="1"/>
      <dgm:spPr/>
      <dgm:t>
        <a:bodyPr/>
        <a:lstStyle/>
        <a:p>
          <a:r>
            <a:rPr lang="ar-SA" sz="1600" dirty="0" smtClean="0">
              <a:cs typeface="B Titr" pitchFamily="2" charset="-78"/>
            </a:rPr>
            <a:t>پانلها</a:t>
          </a:r>
          <a:endParaRPr lang="en-US" sz="1600" dirty="0">
            <a:cs typeface="B Titr" pitchFamily="2" charset="-78"/>
          </a:endParaRPr>
        </a:p>
      </dgm:t>
    </dgm:pt>
    <dgm:pt modelId="{C0AC30DF-D22F-422F-8C79-C4E230C494F8}" type="parTrans" cxnId="{C82ABF6C-4874-447D-AA32-75CE32FA8B36}">
      <dgm:prSet/>
      <dgm:spPr/>
      <dgm:t>
        <a:bodyPr/>
        <a:lstStyle/>
        <a:p>
          <a:endParaRPr lang="en-US"/>
        </a:p>
      </dgm:t>
    </dgm:pt>
    <dgm:pt modelId="{F3BF6B8F-08EE-4AE3-9EA9-FD1621CFD81A}" type="sibTrans" cxnId="{C82ABF6C-4874-447D-AA32-75CE32FA8B36}">
      <dgm:prSet/>
      <dgm:spPr/>
      <dgm:t>
        <a:bodyPr/>
        <a:lstStyle/>
        <a:p>
          <a:endParaRPr lang="en-US"/>
        </a:p>
      </dgm:t>
    </dgm:pt>
    <dgm:pt modelId="{D71EBCC8-2F98-4391-9809-FED0C9086A50}">
      <dgm:prSet custT="1"/>
      <dgm:spPr/>
      <dgm:t>
        <a:bodyPr/>
        <a:lstStyle/>
        <a:p>
          <a:r>
            <a:rPr lang="ar-SA" sz="1600" dirty="0" smtClean="0">
              <a:cs typeface="B Titr" pitchFamily="2" charset="-78"/>
            </a:rPr>
            <a:t>رایانه‌ها</a:t>
          </a:r>
          <a:endParaRPr lang="en-US" sz="1600" dirty="0">
            <a:cs typeface="B Titr" pitchFamily="2" charset="-78"/>
          </a:endParaRPr>
        </a:p>
      </dgm:t>
    </dgm:pt>
    <dgm:pt modelId="{3E00CE14-145A-4959-B8B7-86151FDF4FCF}" type="parTrans" cxnId="{44451C72-2C2C-4B7A-B409-DF24E32BA5C6}">
      <dgm:prSet/>
      <dgm:spPr/>
      <dgm:t>
        <a:bodyPr/>
        <a:lstStyle/>
        <a:p>
          <a:endParaRPr lang="en-US"/>
        </a:p>
      </dgm:t>
    </dgm:pt>
    <dgm:pt modelId="{F8702136-93B6-4D69-9B52-8800AA97869F}" type="sibTrans" cxnId="{44451C72-2C2C-4B7A-B409-DF24E32BA5C6}">
      <dgm:prSet/>
      <dgm:spPr/>
      <dgm:t>
        <a:bodyPr/>
        <a:lstStyle/>
        <a:p>
          <a:endParaRPr lang="en-US"/>
        </a:p>
      </dgm:t>
    </dgm:pt>
    <dgm:pt modelId="{D6BC3E45-F0DC-4673-8E75-C142A24DA680}">
      <dgm:prSet custT="1"/>
      <dgm:spPr/>
      <dgm:t>
        <a:bodyPr/>
        <a:lstStyle/>
        <a:p>
          <a:r>
            <a:rPr lang="ar-SA" sz="1600" dirty="0" smtClean="0">
              <a:cs typeface="B Titr" pitchFamily="2" charset="-78"/>
            </a:rPr>
            <a:t>مانیتورها</a:t>
          </a:r>
          <a:endParaRPr lang="en-US" sz="1600" dirty="0">
            <a:cs typeface="B Titr" pitchFamily="2" charset="-78"/>
          </a:endParaRPr>
        </a:p>
      </dgm:t>
    </dgm:pt>
    <dgm:pt modelId="{F2FD6340-7D84-42BB-A754-EA89A5182D14}" type="parTrans" cxnId="{D34F4CC7-4D5C-4EE3-A79B-1283350C0EB1}">
      <dgm:prSet/>
      <dgm:spPr/>
      <dgm:t>
        <a:bodyPr/>
        <a:lstStyle/>
        <a:p>
          <a:endParaRPr lang="en-US"/>
        </a:p>
      </dgm:t>
    </dgm:pt>
    <dgm:pt modelId="{F2C38B7A-34DC-4A30-8AFB-CD7042E09779}" type="sibTrans" cxnId="{D34F4CC7-4D5C-4EE3-A79B-1283350C0EB1}">
      <dgm:prSet/>
      <dgm:spPr/>
      <dgm:t>
        <a:bodyPr/>
        <a:lstStyle/>
        <a:p>
          <a:endParaRPr lang="en-US"/>
        </a:p>
      </dgm:t>
    </dgm:pt>
    <dgm:pt modelId="{C93F554E-2C3D-4C9E-A061-096FF9C98747}">
      <dgm:prSet custT="1"/>
      <dgm:spPr/>
      <dgm:t>
        <a:bodyPr/>
        <a:lstStyle/>
        <a:p>
          <a:r>
            <a:rPr lang="ar-SA" sz="1600" dirty="0" smtClean="0">
              <a:cs typeface="B Titr" pitchFamily="2" charset="-78"/>
            </a:rPr>
            <a:t>تجهیزات الکتریکی و کنترلی </a:t>
          </a:r>
          <a:endParaRPr lang="en-US" sz="1600" dirty="0">
            <a:cs typeface="B Titr" pitchFamily="2" charset="-78"/>
          </a:endParaRPr>
        </a:p>
      </dgm:t>
    </dgm:pt>
    <dgm:pt modelId="{6AAF02F1-4DB5-4421-B463-6C6FA822EF5A}" type="parTrans" cxnId="{6747EA37-1D31-49CD-9DF2-9B5DF0CD2556}">
      <dgm:prSet/>
      <dgm:spPr/>
      <dgm:t>
        <a:bodyPr/>
        <a:lstStyle/>
        <a:p>
          <a:endParaRPr lang="en-US"/>
        </a:p>
      </dgm:t>
    </dgm:pt>
    <dgm:pt modelId="{9253E58A-7C38-4411-8AFB-C4717CC8C995}" type="sibTrans" cxnId="{6747EA37-1D31-49CD-9DF2-9B5DF0CD2556}">
      <dgm:prSet/>
      <dgm:spPr/>
      <dgm:t>
        <a:bodyPr/>
        <a:lstStyle/>
        <a:p>
          <a:endParaRPr lang="en-US"/>
        </a:p>
      </dgm:t>
    </dgm:pt>
    <dgm:pt modelId="{7FB17249-4A17-4FD5-8AF6-3457A0028847}">
      <dgm:prSet custT="1"/>
      <dgm:spPr/>
      <dgm:t>
        <a:bodyPr/>
        <a:lstStyle/>
        <a:p>
          <a:r>
            <a:rPr lang="ar-SA" sz="1600" dirty="0" smtClean="0">
              <a:cs typeface="B Titr" pitchFamily="2" charset="-78"/>
            </a:rPr>
            <a:t>شبکه هوایی </a:t>
          </a:r>
          <a:endParaRPr lang="en-US" sz="1600" dirty="0">
            <a:cs typeface="B Titr" pitchFamily="2" charset="-78"/>
          </a:endParaRPr>
        </a:p>
      </dgm:t>
    </dgm:pt>
    <dgm:pt modelId="{7798398F-4A1C-4217-AAAC-E2FA5DF0C037}" type="parTrans" cxnId="{7C5CA505-627B-49F1-82FD-F461987B984A}">
      <dgm:prSet/>
      <dgm:spPr/>
      <dgm:t>
        <a:bodyPr/>
        <a:lstStyle/>
        <a:p>
          <a:endParaRPr lang="en-US"/>
        </a:p>
      </dgm:t>
    </dgm:pt>
    <dgm:pt modelId="{1BDAC0E5-86AA-466F-A325-D34D91AB948F}" type="sibTrans" cxnId="{7C5CA505-627B-49F1-82FD-F461987B984A}">
      <dgm:prSet/>
      <dgm:spPr/>
      <dgm:t>
        <a:bodyPr/>
        <a:lstStyle/>
        <a:p>
          <a:endParaRPr lang="en-US"/>
        </a:p>
      </dgm:t>
    </dgm:pt>
    <dgm:pt modelId="{8913DA6B-E87B-44A5-B140-188F57C478D1}">
      <dgm:prSet custT="1"/>
      <dgm:spPr/>
      <dgm:t>
        <a:bodyPr/>
        <a:lstStyle/>
        <a:p>
          <a:r>
            <a:rPr lang="ar-SA" sz="1600" dirty="0" smtClean="0">
              <a:cs typeface="B Titr" pitchFamily="2" charset="-78"/>
            </a:rPr>
            <a:t>مجاری</a:t>
          </a:r>
          <a:endParaRPr lang="en-US" sz="1600" dirty="0">
            <a:cs typeface="B Titr" pitchFamily="2" charset="-78"/>
          </a:endParaRPr>
        </a:p>
      </dgm:t>
    </dgm:pt>
    <dgm:pt modelId="{4269293E-5C19-443A-9F06-1AAC6B86C502}" type="parTrans" cxnId="{C9A14123-A8C6-4BAA-A394-F7F226C230F5}">
      <dgm:prSet/>
      <dgm:spPr/>
      <dgm:t>
        <a:bodyPr/>
        <a:lstStyle/>
        <a:p>
          <a:endParaRPr lang="en-US"/>
        </a:p>
      </dgm:t>
    </dgm:pt>
    <dgm:pt modelId="{91D48776-4CCA-434B-8C61-43D586F2978B}" type="sibTrans" cxnId="{C9A14123-A8C6-4BAA-A394-F7F226C230F5}">
      <dgm:prSet/>
      <dgm:spPr/>
      <dgm:t>
        <a:bodyPr/>
        <a:lstStyle/>
        <a:p>
          <a:endParaRPr lang="en-US"/>
        </a:p>
      </dgm:t>
    </dgm:pt>
    <dgm:pt modelId="{3FC2951B-4B39-40A7-BF05-90DB4108B6A1}">
      <dgm:prSet custT="1"/>
      <dgm:spPr/>
      <dgm:t>
        <a:bodyPr/>
        <a:lstStyle/>
        <a:p>
          <a:r>
            <a:rPr lang="ar-SA" sz="1600" dirty="0" smtClean="0">
              <a:cs typeface="B Titr" pitchFamily="2" charset="-78"/>
            </a:rPr>
            <a:t>تونلهای انتقال کابلها</a:t>
          </a:r>
          <a:endParaRPr lang="en-US" sz="1600" dirty="0">
            <a:cs typeface="B Titr" pitchFamily="2" charset="-78"/>
          </a:endParaRPr>
        </a:p>
      </dgm:t>
    </dgm:pt>
    <dgm:pt modelId="{E7DC5839-9AD3-426A-BA67-942AA361782C}" type="parTrans" cxnId="{8698F6EA-49DD-4BD2-B212-E2C5F6B4E514}">
      <dgm:prSet/>
      <dgm:spPr/>
      <dgm:t>
        <a:bodyPr/>
        <a:lstStyle/>
        <a:p>
          <a:endParaRPr lang="en-US"/>
        </a:p>
      </dgm:t>
    </dgm:pt>
    <dgm:pt modelId="{B96AD932-3782-417F-A712-EECDED8D6882}" type="sibTrans" cxnId="{8698F6EA-49DD-4BD2-B212-E2C5F6B4E514}">
      <dgm:prSet/>
      <dgm:spPr/>
      <dgm:t>
        <a:bodyPr/>
        <a:lstStyle/>
        <a:p>
          <a:endParaRPr lang="en-US"/>
        </a:p>
      </dgm:t>
    </dgm:pt>
    <dgm:pt modelId="{8ED27A34-4C84-4760-85C3-4E1062D72338}">
      <dgm:prSet custT="1"/>
      <dgm:spPr/>
      <dgm:t>
        <a:bodyPr/>
        <a:lstStyle/>
        <a:p>
          <a:r>
            <a:rPr lang="ar-SA" sz="1600" dirty="0" smtClean="0">
              <a:cs typeface="B Titr" pitchFamily="2" charset="-78"/>
            </a:rPr>
            <a:t>آدم روها</a:t>
          </a:r>
          <a:endParaRPr lang="en-US" sz="1600" dirty="0">
            <a:cs typeface="B Titr" pitchFamily="2" charset="-78"/>
          </a:endParaRPr>
        </a:p>
      </dgm:t>
    </dgm:pt>
    <dgm:pt modelId="{589E97C4-9040-4F27-9B31-F6448233D0F4}" type="parTrans" cxnId="{E508BDBC-78B1-401B-BC69-3407D81BF164}">
      <dgm:prSet/>
      <dgm:spPr/>
      <dgm:t>
        <a:bodyPr/>
        <a:lstStyle/>
        <a:p>
          <a:endParaRPr lang="en-US"/>
        </a:p>
      </dgm:t>
    </dgm:pt>
    <dgm:pt modelId="{5B031987-4DE1-4099-AEA1-588BC1AE760E}" type="sibTrans" cxnId="{E508BDBC-78B1-401B-BC69-3407D81BF164}">
      <dgm:prSet/>
      <dgm:spPr/>
      <dgm:t>
        <a:bodyPr/>
        <a:lstStyle/>
        <a:p>
          <a:endParaRPr lang="en-US"/>
        </a:p>
      </dgm:t>
    </dgm:pt>
    <dgm:pt modelId="{4BED1FB7-FC0F-4606-8053-8F524B9CA711}">
      <dgm:prSet custT="1"/>
      <dgm:spPr/>
      <dgm:t>
        <a:bodyPr/>
        <a:lstStyle/>
        <a:p>
          <a:r>
            <a:rPr lang="ar-SA" sz="1600" dirty="0" smtClean="0">
              <a:cs typeface="B Titr" pitchFamily="2" charset="-78"/>
            </a:rPr>
            <a:t>دكلها</a:t>
          </a:r>
          <a:endParaRPr lang="en-US" sz="1600" dirty="0">
            <a:cs typeface="B Titr" pitchFamily="2" charset="-78"/>
          </a:endParaRPr>
        </a:p>
      </dgm:t>
    </dgm:pt>
    <dgm:pt modelId="{7102A8B6-8A5E-4969-8D75-EB8248734E8C}" type="parTrans" cxnId="{760547B0-E127-4A5E-A7A6-570F25071129}">
      <dgm:prSet/>
      <dgm:spPr/>
      <dgm:t>
        <a:bodyPr/>
        <a:lstStyle/>
        <a:p>
          <a:endParaRPr lang="en-US"/>
        </a:p>
      </dgm:t>
    </dgm:pt>
    <dgm:pt modelId="{01D36BA4-2F47-440C-B69B-44E4A8E0348B}" type="sibTrans" cxnId="{760547B0-E127-4A5E-A7A6-570F25071129}">
      <dgm:prSet/>
      <dgm:spPr/>
      <dgm:t>
        <a:bodyPr/>
        <a:lstStyle/>
        <a:p>
          <a:endParaRPr lang="en-US"/>
        </a:p>
      </dgm:t>
    </dgm:pt>
    <dgm:pt modelId="{B3B06CCA-F5E4-4802-ACBA-5F257BEA9129}">
      <dgm:prSet custT="1"/>
      <dgm:spPr/>
      <dgm:t>
        <a:bodyPr/>
        <a:lstStyle/>
        <a:p>
          <a:r>
            <a:rPr lang="ar-SA" sz="1600" dirty="0" smtClean="0">
              <a:cs typeface="B Titr" pitchFamily="2" charset="-78"/>
            </a:rPr>
            <a:t>تیرها</a:t>
          </a:r>
          <a:endParaRPr lang="en-US" sz="1600" dirty="0">
            <a:cs typeface="B Titr" pitchFamily="2" charset="-78"/>
          </a:endParaRPr>
        </a:p>
      </dgm:t>
    </dgm:pt>
    <dgm:pt modelId="{AD175EC1-BC2C-4F95-AF0F-C3988B7916B1}" type="parTrans" cxnId="{DAEE849A-2BE2-4E4B-9A22-C3AA9CA07D81}">
      <dgm:prSet/>
      <dgm:spPr/>
      <dgm:t>
        <a:bodyPr/>
        <a:lstStyle/>
        <a:p>
          <a:endParaRPr lang="en-US"/>
        </a:p>
      </dgm:t>
    </dgm:pt>
    <dgm:pt modelId="{EB11AD2D-AE96-4B6E-B313-C82F82DD1A38}" type="sibTrans" cxnId="{DAEE849A-2BE2-4E4B-9A22-C3AA9CA07D81}">
      <dgm:prSet/>
      <dgm:spPr/>
      <dgm:t>
        <a:bodyPr/>
        <a:lstStyle/>
        <a:p>
          <a:endParaRPr lang="en-US"/>
        </a:p>
      </dgm:t>
    </dgm:pt>
    <dgm:pt modelId="{520BF4C2-EE23-4C40-AC02-610269851A5E}">
      <dgm:prSet custT="1"/>
      <dgm:spPr/>
      <dgm:t>
        <a:bodyPr/>
        <a:lstStyle/>
        <a:p>
          <a:r>
            <a:rPr lang="ar-SA" sz="1600" dirty="0" smtClean="0">
              <a:cs typeface="B Titr" pitchFamily="2" charset="-78"/>
            </a:rPr>
            <a:t>پایه‌ها</a:t>
          </a:r>
          <a:endParaRPr lang="en-US" sz="1600" dirty="0">
            <a:cs typeface="B Titr" pitchFamily="2" charset="-78"/>
          </a:endParaRPr>
        </a:p>
      </dgm:t>
    </dgm:pt>
    <dgm:pt modelId="{A1D655B9-0F1A-4AF5-85DA-25F2F38B236A}" type="parTrans" cxnId="{198D8383-14EF-46DF-BF8F-4E19ED023FEC}">
      <dgm:prSet/>
      <dgm:spPr/>
      <dgm:t>
        <a:bodyPr/>
        <a:lstStyle/>
        <a:p>
          <a:endParaRPr lang="en-US"/>
        </a:p>
      </dgm:t>
    </dgm:pt>
    <dgm:pt modelId="{72586F7B-775F-4E26-B76F-B40CFC3E1046}" type="sibTrans" cxnId="{198D8383-14EF-46DF-BF8F-4E19ED023FEC}">
      <dgm:prSet/>
      <dgm:spPr/>
      <dgm:t>
        <a:bodyPr/>
        <a:lstStyle/>
        <a:p>
          <a:endParaRPr lang="en-US"/>
        </a:p>
      </dgm:t>
    </dgm:pt>
    <dgm:pt modelId="{942DA7BD-1E2D-46D8-A79F-6C588B700F3B}" type="pres">
      <dgm:prSet presAssocID="{B1087CA2-BBDA-4D44-9DB1-B608EB760E9A}" presName="diagram" presStyleCnt="0">
        <dgm:presLayoutVars>
          <dgm:chPref val="1"/>
          <dgm:dir val="rev"/>
          <dgm:animOne val="branch"/>
          <dgm:animLvl val="lvl"/>
          <dgm:resizeHandles val="exact"/>
        </dgm:presLayoutVars>
      </dgm:prSet>
      <dgm:spPr/>
      <dgm:t>
        <a:bodyPr/>
        <a:lstStyle/>
        <a:p>
          <a:endParaRPr lang="en-US"/>
        </a:p>
      </dgm:t>
    </dgm:pt>
    <dgm:pt modelId="{A5DD23B5-F8B5-41AA-A788-26582531D5E5}" type="pres">
      <dgm:prSet presAssocID="{EB3F05A0-40E1-49C1-829B-C1E19838F152}" presName="root1" presStyleCnt="0"/>
      <dgm:spPr/>
      <dgm:t>
        <a:bodyPr/>
        <a:lstStyle/>
        <a:p>
          <a:endParaRPr lang="en-US"/>
        </a:p>
      </dgm:t>
    </dgm:pt>
    <dgm:pt modelId="{D4D676F5-0F26-4096-B211-EDF6F47A69F8}" type="pres">
      <dgm:prSet presAssocID="{EB3F05A0-40E1-49C1-829B-C1E19838F152}" presName="LevelOneTextNode" presStyleLbl="node0" presStyleIdx="0" presStyleCnt="1" custScaleX="128107" custScaleY="156988" custLinFactNeighborX="88716" custLinFactNeighborY="7363">
        <dgm:presLayoutVars>
          <dgm:chPref val="3"/>
        </dgm:presLayoutVars>
      </dgm:prSet>
      <dgm:spPr/>
      <dgm:t>
        <a:bodyPr/>
        <a:lstStyle/>
        <a:p>
          <a:endParaRPr lang="en-US"/>
        </a:p>
      </dgm:t>
    </dgm:pt>
    <dgm:pt modelId="{2E3E9874-55E9-41BF-BD60-FFE6D012ABED}" type="pres">
      <dgm:prSet presAssocID="{EB3F05A0-40E1-49C1-829B-C1E19838F152}" presName="level2hierChild" presStyleCnt="0"/>
      <dgm:spPr/>
      <dgm:t>
        <a:bodyPr/>
        <a:lstStyle/>
        <a:p>
          <a:endParaRPr lang="en-US"/>
        </a:p>
      </dgm:t>
    </dgm:pt>
    <dgm:pt modelId="{FFD960D7-ABE0-4994-AD12-47817D3CC45D}" type="pres">
      <dgm:prSet presAssocID="{D9ADCBAC-B6FD-4E50-B67C-7905BE4929B5}" presName="conn2-1" presStyleLbl="parChTrans1D2" presStyleIdx="0" presStyleCnt="2"/>
      <dgm:spPr/>
      <dgm:t>
        <a:bodyPr/>
        <a:lstStyle/>
        <a:p>
          <a:endParaRPr lang="en-US"/>
        </a:p>
      </dgm:t>
    </dgm:pt>
    <dgm:pt modelId="{370EF089-CDD3-4387-8D14-8CDFC07FAC66}" type="pres">
      <dgm:prSet presAssocID="{D9ADCBAC-B6FD-4E50-B67C-7905BE4929B5}" presName="connTx" presStyleLbl="parChTrans1D2" presStyleIdx="0" presStyleCnt="2"/>
      <dgm:spPr/>
      <dgm:t>
        <a:bodyPr/>
        <a:lstStyle/>
        <a:p>
          <a:endParaRPr lang="en-US"/>
        </a:p>
      </dgm:t>
    </dgm:pt>
    <dgm:pt modelId="{228B1FD4-5488-433F-8E31-C4B8929F6F5D}" type="pres">
      <dgm:prSet presAssocID="{B3F0B19E-5A70-4123-9086-F7C9E34BB1E1}" presName="root2" presStyleCnt="0"/>
      <dgm:spPr/>
      <dgm:t>
        <a:bodyPr/>
        <a:lstStyle/>
        <a:p>
          <a:endParaRPr lang="en-US"/>
        </a:p>
      </dgm:t>
    </dgm:pt>
    <dgm:pt modelId="{322FBE19-CFC3-4296-B423-3113AA8D9431}" type="pres">
      <dgm:prSet presAssocID="{B3F0B19E-5A70-4123-9086-F7C9E34BB1E1}" presName="LevelTwoTextNode" presStyleLbl="node2" presStyleIdx="0" presStyleCnt="2" custScaleY="164764" custLinFactNeighborX="50959" custLinFactNeighborY="0">
        <dgm:presLayoutVars>
          <dgm:chPref val="3"/>
        </dgm:presLayoutVars>
      </dgm:prSet>
      <dgm:spPr/>
      <dgm:t>
        <a:bodyPr/>
        <a:lstStyle/>
        <a:p>
          <a:endParaRPr lang="en-US"/>
        </a:p>
      </dgm:t>
    </dgm:pt>
    <dgm:pt modelId="{966DAA52-DB8B-4DCD-9AC1-F090F1DF640C}" type="pres">
      <dgm:prSet presAssocID="{B3F0B19E-5A70-4123-9086-F7C9E34BB1E1}" presName="level3hierChild" presStyleCnt="0"/>
      <dgm:spPr/>
      <dgm:t>
        <a:bodyPr/>
        <a:lstStyle/>
        <a:p>
          <a:endParaRPr lang="en-US"/>
        </a:p>
      </dgm:t>
    </dgm:pt>
    <dgm:pt modelId="{3A9414C5-C2B5-4E55-9C64-C657B5A0223E}" type="pres">
      <dgm:prSet presAssocID="{17E354BE-B5CC-4994-8551-DEB4D23E84A7}" presName="conn2-1" presStyleLbl="parChTrans1D3" presStyleIdx="0" presStyleCnt="8"/>
      <dgm:spPr/>
      <dgm:t>
        <a:bodyPr/>
        <a:lstStyle/>
        <a:p>
          <a:endParaRPr lang="en-US"/>
        </a:p>
      </dgm:t>
    </dgm:pt>
    <dgm:pt modelId="{E989B0B0-3721-4768-83C4-41448CBB426C}" type="pres">
      <dgm:prSet presAssocID="{17E354BE-B5CC-4994-8551-DEB4D23E84A7}" presName="connTx" presStyleLbl="parChTrans1D3" presStyleIdx="0" presStyleCnt="8"/>
      <dgm:spPr/>
      <dgm:t>
        <a:bodyPr/>
        <a:lstStyle/>
        <a:p>
          <a:endParaRPr lang="en-US"/>
        </a:p>
      </dgm:t>
    </dgm:pt>
    <dgm:pt modelId="{C3532978-A869-4825-88CD-FAF122CB9E37}" type="pres">
      <dgm:prSet presAssocID="{64BDF29C-04EA-4118-8983-10EF179AA91F}" presName="root2" presStyleCnt="0"/>
      <dgm:spPr/>
      <dgm:t>
        <a:bodyPr/>
        <a:lstStyle/>
        <a:p>
          <a:endParaRPr lang="en-US"/>
        </a:p>
      </dgm:t>
    </dgm:pt>
    <dgm:pt modelId="{D940FA56-7CE5-4FF8-9CB2-AE9128EAD14C}" type="pres">
      <dgm:prSet presAssocID="{64BDF29C-04EA-4118-8983-10EF179AA91F}" presName="LevelTwoTextNode" presStyleLbl="node3" presStyleIdx="0" presStyleCnt="8">
        <dgm:presLayoutVars>
          <dgm:chPref val="3"/>
        </dgm:presLayoutVars>
      </dgm:prSet>
      <dgm:spPr/>
      <dgm:t>
        <a:bodyPr/>
        <a:lstStyle/>
        <a:p>
          <a:endParaRPr lang="en-US"/>
        </a:p>
      </dgm:t>
    </dgm:pt>
    <dgm:pt modelId="{A98C8EAE-104F-4BF6-B811-555E2C1D77F0}" type="pres">
      <dgm:prSet presAssocID="{64BDF29C-04EA-4118-8983-10EF179AA91F}" presName="level3hierChild" presStyleCnt="0"/>
      <dgm:spPr/>
      <dgm:t>
        <a:bodyPr/>
        <a:lstStyle/>
        <a:p>
          <a:endParaRPr lang="en-US"/>
        </a:p>
      </dgm:t>
    </dgm:pt>
    <dgm:pt modelId="{64C9C7CC-72A1-4436-9288-4B0C71BB6105}" type="pres">
      <dgm:prSet presAssocID="{3C8234DC-BF03-4E47-90EF-57FAB71D8797}" presName="conn2-1" presStyleLbl="parChTrans1D3" presStyleIdx="1" presStyleCnt="8"/>
      <dgm:spPr/>
      <dgm:t>
        <a:bodyPr/>
        <a:lstStyle/>
        <a:p>
          <a:endParaRPr lang="en-US"/>
        </a:p>
      </dgm:t>
    </dgm:pt>
    <dgm:pt modelId="{E49752E1-44B4-4133-B6D1-C8FF30B02180}" type="pres">
      <dgm:prSet presAssocID="{3C8234DC-BF03-4E47-90EF-57FAB71D8797}" presName="connTx" presStyleLbl="parChTrans1D3" presStyleIdx="1" presStyleCnt="8"/>
      <dgm:spPr/>
      <dgm:t>
        <a:bodyPr/>
        <a:lstStyle/>
        <a:p>
          <a:endParaRPr lang="en-US"/>
        </a:p>
      </dgm:t>
    </dgm:pt>
    <dgm:pt modelId="{DB5C2C70-ED18-4080-9F85-839D759FBE34}" type="pres">
      <dgm:prSet presAssocID="{A492A2B6-90F6-4173-A8A7-622569714525}" presName="root2" presStyleCnt="0"/>
      <dgm:spPr/>
      <dgm:t>
        <a:bodyPr/>
        <a:lstStyle/>
        <a:p>
          <a:endParaRPr lang="en-US"/>
        </a:p>
      </dgm:t>
    </dgm:pt>
    <dgm:pt modelId="{330AEBC2-3BC2-4317-BB9D-44DA763C6493}" type="pres">
      <dgm:prSet presAssocID="{A492A2B6-90F6-4173-A8A7-622569714525}" presName="LevelTwoTextNode" presStyleLbl="node3" presStyleIdx="1" presStyleCnt="8">
        <dgm:presLayoutVars>
          <dgm:chPref val="3"/>
        </dgm:presLayoutVars>
      </dgm:prSet>
      <dgm:spPr/>
      <dgm:t>
        <a:bodyPr/>
        <a:lstStyle/>
        <a:p>
          <a:endParaRPr lang="en-US"/>
        </a:p>
      </dgm:t>
    </dgm:pt>
    <dgm:pt modelId="{8C4F90B7-6AB0-48A5-A1FC-1C159DC48548}" type="pres">
      <dgm:prSet presAssocID="{A492A2B6-90F6-4173-A8A7-622569714525}" presName="level3hierChild" presStyleCnt="0"/>
      <dgm:spPr/>
      <dgm:t>
        <a:bodyPr/>
        <a:lstStyle/>
        <a:p>
          <a:endParaRPr lang="en-US"/>
        </a:p>
      </dgm:t>
    </dgm:pt>
    <dgm:pt modelId="{C04441A0-9E2E-4D2C-B297-0BD9E8FEBE81}" type="pres">
      <dgm:prSet presAssocID="{C0AC30DF-D22F-422F-8C79-C4E230C494F8}" presName="conn2-1" presStyleLbl="parChTrans1D3" presStyleIdx="2" presStyleCnt="8"/>
      <dgm:spPr/>
      <dgm:t>
        <a:bodyPr/>
        <a:lstStyle/>
        <a:p>
          <a:endParaRPr lang="en-US"/>
        </a:p>
      </dgm:t>
    </dgm:pt>
    <dgm:pt modelId="{8712FBDC-0D11-40C1-95DB-8EA2E2BD31FD}" type="pres">
      <dgm:prSet presAssocID="{C0AC30DF-D22F-422F-8C79-C4E230C494F8}" presName="connTx" presStyleLbl="parChTrans1D3" presStyleIdx="2" presStyleCnt="8"/>
      <dgm:spPr/>
      <dgm:t>
        <a:bodyPr/>
        <a:lstStyle/>
        <a:p>
          <a:endParaRPr lang="en-US"/>
        </a:p>
      </dgm:t>
    </dgm:pt>
    <dgm:pt modelId="{795BFC97-1E1F-4850-8976-A9B1004DF023}" type="pres">
      <dgm:prSet presAssocID="{6FD9ACA8-4719-4EA9-A38E-2D9C5208F956}" presName="root2" presStyleCnt="0"/>
      <dgm:spPr/>
      <dgm:t>
        <a:bodyPr/>
        <a:lstStyle/>
        <a:p>
          <a:endParaRPr lang="en-US"/>
        </a:p>
      </dgm:t>
    </dgm:pt>
    <dgm:pt modelId="{CB0CCE20-5CF8-4207-8256-4E3E4A1772C6}" type="pres">
      <dgm:prSet presAssocID="{6FD9ACA8-4719-4EA9-A38E-2D9C5208F956}" presName="LevelTwoTextNode" presStyleLbl="node3" presStyleIdx="2" presStyleCnt="8">
        <dgm:presLayoutVars>
          <dgm:chPref val="3"/>
        </dgm:presLayoutVars>
      </dgm:prSet>
      <dgm:spPr/>
      <dgm:t>
        <a:bodyPr/>
        <a:lstStyle/>
        <a:p>
          <a:endParaRPr lang="en-US"/>
        </a:p>
      </dgm:t>
    </dgm:pt>
    <dgm:pt modelId="{749F3D65-44A5-478B-98FE-29053F5CB55A}" type="pres">
      <dgm:prSet presAssocID="{6FD9ACA8-4719-4EA9-A38E-2D9C5208F956}" presName="level3hierChild" presStyleCnt="0"/>
      <dgm:spPr/>
      <dgm:t>
        <a:bodyPr/>
        <a:lstStyle/>
        <a:p>
          <a:endParaRPr lang="en-US"/>
        </a:p>
      </dgm:t>
    </dgm:pt>
    <dgm:pt modelId="{7058C8CC-8837-4A78-8BF6-81740E567F32}" type="pres">
      <dgm:prSet presAssocID="{3E00CE14-145A-4959-B8B7-86151FDF4FCF}" presName="conn2-1" presStyleLbl="parChTrans1D3" presStyleIdx="3" presStyleCnt="8"/>
      <dgm:spPr/>
      <dgm:t>
        <a:bodyPr/>
        <a:lstStyle/>
        <a:p>
          <a:endParaRPr lang="en-US"/>
        </a:p>
      </dgm:t>
    </dgm:pt>
    <dgm:pt modelId="{32AD0F46-D20F-41A2-8068-4E4FB1F19A6D}" type="pres">
      <dgm:prSet presAssocID="{3E00CE14-145A-4959-B8B7-86151FDF4FCF}" presName="connTx" presStyleLbl="parChTrans1D3" presStyleIdx="3" presStyleCnt="8"/>
      <dgm:spPr/>
      <dgm:t>
        <a:bodyPr/>
        <a:lstStyle/>
        <a:p>
          <a:endParaRPr lang="en-US"/>
        </a:p>
      </dgm:t>
    </dgm:pt>
    <dgm:pt modelId="{C008C198-012C-4AAF-8974-421A587FCBFA}" type="pres">
      <dgm:prSet presAssocID="{D71EBCC8-2F98-4391-9809-FED0C9086A50}" presName="root2" presStyleCnt="0"/>
      <dgm:spPr/>
      <dgm:t>
        <a:bodyPr/>
        <a:lstStyle/>
        <a:p>
          <a:endParaRPr lang="en-US"/>
        </a:p>
      </dgm:t>
    </dgm:pt>
    <dgm:pt modelId="{9098D921-E886-4709-914B-588B6F880F25}" type="pres">
      <dgm:prSet presAssocID="{D71EBCC8-2F98-4391-9809-FED0C9086A50}" presName="LevelTwoTextNode" presStyleLbl="node3" presStyleIdx="3" presStyleCnt="8">
        <dgm:presLayoutVars>
          <dgm:chPref val="3"/>
        </dgm:presLayoutVars>
      </dgm:prSet>
      <dgm:spPr/>
      <dgm:t>
        <a:bodyPr/>
        <a:lstStyle/>
        <a:p>
          <a:endParaRPr lang="en-US"/>
        </a:p>
      </dgm:t>
    </dgm:pt>
    <dgm:pt modelId="{BDB941B8-07EC-49A1-8A0E-99C656070531}" type="pres">
      <dgm:prSet presAssocID="{D71EBCC8-2F98-4391-9809-FED0C9086A50}" presName="level3hierChild" presStyleCnt="0"/>
      <dgm:spPr/>
      <dgm:t>
        <a:bodyPr/>
        <a:lstStyle/>
        <a:p>
          <a:endParaRPr lang="en-US"/>
        </a:p>
      </dgm:t>
    </dgm:pt>
    <dgm:pt modelId="{94F9D0F9-109B-425D-9FAF-0B38F6A2BB48}" type="pres">
      <dgm:prSet presAssocID="{F2FD6340-7D84-42BB-A754-EA89A5182D14}" presName="conn2-1" presStyleLbl="parChTrans1D3" presStyleIdx="4" presStyleCnt="8"/>
      <dgm:spPr/>
      <dgm:t>
        <a:bodyPr/>
        <a:lstStyle/>
        <a:p>
          <a:endParaRPr lang="en-US"/>
        </a:p>
      </dgm:t>
    </dgm:pt>
    <dgm:pt modelId="{31D0BE6C-106F-4BA6-805B-CB165D5C3858}" type="pres">
      <dgm:prSet presAssocID="{F2FD6340-7D84-42BB-A754-EA89A5182D14}" presName="connTx" presStyleLbl="parChTrans1D3" presStyleIdx="4" presStyleCnt="8"/>
      <dgm:spPr/>
      <dgm:t>
        <a:bodyPr/>
        <a:lstStyle/>
        <a:p>
          <a:endParaRPr lang="en-US"/>
        </a:p>
      </dgm:t>
    </dgm:pt>
    <dgm:pt modelId="{B3FF8EE3-8F27-4ED1-A51C-E8D6000EE495}" type="pres">
      <dgm:prSet presAssocID="{D6BC3E45-F0DC-4673-8E75-C142A24DA680}" presName="root2" presStyleCnt="0"/>
      <dgm:spPr/>
      <dgm:t>
        <a:bodyPr/>
        <a:lstStyle/>
        <a:p>
          <a:endParaRPr lang="en-US"/>
        </a:p>
      </dgm:t>
    </dgm:pt>
    <dgm:pt modelId="{3797D2FD-3E9E-463C-BEB3-87846C4CF436}" type="pres">
      <dgm:prSet presAssocID="{D6BC3E45-F0DC-4673-8E75-C142A24DA680}" presName="LevelTwoTextNode" presStyleLbl="node3" presStyleIdx="4" presStyleCnt="8">
        <dgm:presLayoutVars>
          <dgm:chPref val="3"/>
        </dgm:presLayoutVars>
      </dgm:prSet>
      <dgm:spPr/>
      <dgm:t>
        <a:bodyPr/>
        <a:lstStyle/>
        <a:p>
          <a:endParaRPr lang="en-US"/>
        </a:p>
      </dgm:t>
    </dgm:pt>
    <dgm:pt modelId="{31FF716C-2341-44D9-AEBF-15214B1E94B4}" type="pres">
      <dgm:prSet presAssocID="{D6BC3E45-F0DC-4673-8E75-C142A24DA680}" presName="level3hierChild" presStyleCnt="0"/>
      <dgm:spPr/>
      <dgm:t>
        <a:bodyPr/>
        <a:lstStyle/>
        <a:p>
          <a:endParaRPr lang="en-US"/>
        </a:p>
      </dgm:t>
    </dgm:pt>
    <dgm:pt modelId="{243BFA4C-C91C-4B6C-AB70-470231138546}" type="pres">
      <dgm:prSet presAssocID="{6AAF02F1-4DB5-4421-B463-6C6FA822EF5A}" presName="conn2-1" presStyleLbl="parChTrans1D3" presStyleIdx="5" presStyleCnt="8"/>
      <dgm:spPr/>
      <dgm:t>
        <a:bodyPr/>
        <a:lstStyle/>
        <a:p>
          <a:endParaRPr lang="en-US"/>
        </a:p>
      </dgm:t>
    </dgm:pt>
    <dgm:pt modelId="{40D44703-378A-4A2C-A556-8631C0107B52}" type="pres">
      <dgm:prSet presAssocID="{6AAF02F1-4DB5-4421-B463-6C6FA822EF5A}" presName="connTx" presStyleLbl="parChTrans1D3" presStyleIdx="5" presStyleCnt="8"/>
      <dgm:spPr/>
      <dgm:t>
        <a:bodyPr/>
        <a:lstStyle/>
        <a:p>
          <a:endParaRPr lang="en-US"/>
        </a:p>
      </dgm:t>
    </dgm:pt>
    <dgm:pt modelId="{FEE475E4-3616-4935-9618-2D36AC691CBD}" type="pres">
      <dgm:prSet presAssocID="{C93F554E-2C3D-4C9E-A061-096FF9C98747}" presName="root2" presStyleCnt="0"/>
      <dgm:spPr/>
      <dgm:t>
        <a:bodyPr/>
        <a:lstStyle/>
        <a:p>
          <a:endParaRPr lang="en-US"/>
        </a:p>
      </dgm:t>
    </dgm:pt>
    <dgm:pt modelId="{1C12605C-C51C-4E9E-873F-35785F9FFF50}" type="pres">
      <dgm:prSet presAssocID="{C93F554E-2C3D-4C9E-A061-096FF9C98747}" presName="LevelTwoTextNode" presStyleLbl="node3" presStyleIdx="5" presStyleCnt="8" custScaleX="208592">
        <dgm:presLayoutVars>
          <dgm:chPref val="3"/>
        </dgm:presLayoutVars>
      </dgm:prSet>
      <dgm:spPr/>
      <dgm:t>
        <a:bodyPr/>
        <a:lstStyle/>
        <a:p>
          <a:endParaRPr lang="en-US"/>
        </a:p>
      </dgm:t>
    </dgm:pt>
    <dgm:pt modelId="{47667655-6615-42EF-BC85-56B6CB75DD5C}" type="pres">
      <dgm:prSet presAssocID="{C93F554E-2C3D-4C9E-A061-096FF9C98747}" presName="level3hierChild" presStyleCnt="0"/>
      <dgm:spPr/>
      <dgm:t>
        <a:bodyPr/>
        <a:lstStyle/>
        <a:p>
          <a:endParaRPr lang="en-US"/>
        </a:p>
      </dgm:t>
    </dgm:pt>
    <dgm:pt modelId="{EBE4A907-CE8F-4A36-9FD2-B658614C1CC7}" type="pres">
      <dgm:prSet presAssocID="{40C370D4-DF16-426C-95B5-C5EF49622D39}" presName="conn2-1" presStyleLbl="parChTrans1D2" presStyleIdx="1" presStyleCnt="2"/>
      <dgm:spPr/>
      <dgm:t>
        <a:bodyPr/>
        <a:lstStyle/>
        <a:p>
          <a:endParaRPr lang="en-US"/>
        </a:p>
      </dgm:t>
    </dgm:pt>
    <dgm:pt modelId="{ADF997B2-AA05-4E03-8E2C-53B31A8C1FE4}" type="pres">
      <dgm:prSet presAssocID="{40C370D4-DF16-426C-95B5-C5EF49622D39}" presName="connTx" presStyleLbl="parChTrans1D2" presStyleIdx="1" presStyleCnt="2"/>
      <dgm:spPr/>
      <dgm:t>
        <a:bodyPr/>
        <a:lstStyle/>
        <a:p>
          <a:endParaRPr lang="en-US"/>
        </a:p>
      </dgm:t>
    </dgm:pt>
    <dgm:pt modelId="{A7E1C2D8-43B4-434A-B090-0C7E8997052A}" type="pres">
      <dgm:prSet presAssocID="{FF6DA6FC-C8EC-4A13-8B56-0344BBDAD1D7}" presName="root2" presStyleCnt="0"/>
      <dgm:spPr/>
      <dgm:t>
        <a:bodyPr/>
        <a:lstStyle/>
        <a:p>
          <a:endParaRPr lang="en-US"/>
        </a:p>
      </dgm:t>
    </dgm:pt>
    <dgm:pt modelId="{E2763968-77E3-49F9-94BD-B081E10FE352}" type="pres">
      <dgm:prSet presAssocID="{FF6DA6FC-C8EC-4A13-8B56-0344BBDAD1D7}" presName="LevelTwoTextNode" presStyleLbl="node2" presStyleIdx="1" presStyleCnt="2" custScaleY="148212" custLinFactNeighborX="58072" custLinFactNeighborY="0">
        <dgm:presLayoutVars>
          <dgm:chPref val="3"/>
        </dgm:presLayoutVars>
      </dgm:prSet>
      <dgm:spPr/>
      <dgm:t>
        <a:bodyPr/>
        <a:lstStyle/>
        <a:p>
          <a:endParaRPr lang="en-US"/>
        </a:p>
      </dgm:t>
    </dgm:pt>
    <dgm:pt modelId="{2E642FA2-A426-4ADE-86FD-759830F8370B}" type="pres">
      <dgm:prSet presAssocID="{FF6DA6FC-C8EC-4A13-8B56-0344BBDAD1D7}" presName="level3hierChild" presStyleCnt="0"/>
      <dgm:spPr/>
      <dgm:t>
        <a:bodyPr/>
        <a:lstStyle/>
        <a:p>
          <a:endParaRPr lang="en-US"/>
        </a:p>
      </dgm:t>
    </dgm:pt>
    <dgm:pt modelId="{282C6203-8E36-41E0-9E7C-E162167515DF}" type="pres">
      <dgm:prSet presAssocID="{8B4DACA0-12E4-4FC8-8B7F-D934BDA18029}" presName="conn2-1" presStyleLbl="parChTrans1D3" presStyleIdx="6" presStyleCnt="8"/>
      <dgm:spPr/>
      <dgm:t>
        <a:bodyPr/>
        <a:lstStyle/>
        <a:p>
          <a:endParaRPr lang="en-US"/>
        </a:p>
      </dgm:t>
    </dgm:pt>
    <dgm:pt modelId="{5ABB7B86-9310-40B9-92B3-C7FE359D2E04}" type="pres">
      <dgm:prSet presAssocID="{8B4DACA0-12E4-4FC8-8B7F-D934BDA18029}" presName="connTx" presStyleLbl="parChTrans1D3" presStyleIdx="6" presStyleCnt="8"/>
      <dgm:spPr/>
      <dgm:t>
        <a:bodyPr/>
        <a:lstStyle/>
        <a:p>
          <a:endParaRPr lang="en-US"/>
        </a:p>
      </dgm:t>
    </dgm:pt>
    <dgm:pt modelId="{19A5291F-C89C-49EE-B4C5-00426109FA03}" type="pres">
      <dgm:prSet presAssocID="{2998E1EC-3A2B-4C8F-BEE9-FF20B0C181A9}" presName="root2" presStyleCnt="0"/>
      <dgm:spPr/>
      <dgm:t>
        <a:bodyPr/>
        <a:lstStyle/>
        <a:p>
          <a:endParaRPr lang="en-US"/>
        </a:p>
      </dgm:t>
    </dgm:pt>
    <dgm:pt modelId="{A1FC24AE-280E-44E0-9FC3-6EF7D1593EDC}" type="pres">
      <dgm:prSet presAssocID="{2998E1EC-3A2B-4C8F-BEE9-FF20B0C181A9}" presName="LevelTwoTextNode" presStyleLbl="node3" presStyleIdx="6" presStyleCnt="8" custScaleY="158636">
        <dgm:presLayoutVars>
          <dgm:chPref val="3"/>
        </dgm:presLayoutVars>
      </dgm:prSet>
      <dgm:spPr/>
      <dgm:t>
        <a:bodyPr/>
        <a:lstStyle/>
        <a:p>
          <a:endParaRPr lang="en-US"/>
        </a:p>
      </dgm:t>
    </dgm:pt>
    <dgm:pt modelId="{9DDF29AB-87B1-415C-8178-6CEE0C26C537}" type="pres">
      <dgm:prSet presAssocID="{2998E1EC-3A2B-4C8F-BEE9-FF20B0C181A9}" presName="level3hierChild" presStyleCnt="0"/>
      <dgm:spPr/>
      <dgm:t>
        <a:bodyPr/>
        <a:lstStyle/>
        <a:p>
          <a:endParaRPr lang="en-US"/>
        </a:p>
      </dgm:t>
    </dgm:pt>
    <dgm:pt modelId="{378B1F08-2F5E-4FE4-B070-E5F76006F701}" type="pres">
      <dgm:prSet presAssocID="{4269293E-5C19-443A-9F06-1AAC6B86C502}" presName="conn2-1" presStyleLbl="parChTrans1D4" presStyleIdx="0" presStyleCnt="6"/>
      <dgm:spPr/>
      <dgm:t>
        <a:bodyPr/>
        <a:lstStyle/>
        <a:p>
          <a:endParaRPr lang="en-US"/>
        </a:p>
      </dgm:t>
    </dgm:pt>
    <dgm:pt modelId="{14D5707A-4E2A-4FBF-8CC3-5C37D8F67DC9}" type="pres">
      <dgm:prSet presAssocID="{4269293E-5C19-443A-9F06-1AAC6B86C502}" presName="connTx" presStyleLbl="parChTrans1D4" presStyleIdx="0" presStyleCnt="6"/>
      <dgm:spPr/>
      <dgm:t>
        <a:bodyPr/>
        <a:lstStyle/>
        <a:p>
          <a:endParaRPr lang="en-US"/>
        </a:p>
      </dgm:t>
    </dgm:pt>
    <dgm:pt modelId="{190A914C-D269-40B9-B044-FDAD8EDFC9DD}" type="pres">
      <dgm:prSet presAssocID="{8913DA6B-E87B-44A5-B140-188F57C478D1}" presName="root2" presStyleCnt="0"/>
      <dgm:spPr/>
      <dgm:t>
        <a:bodyPr/>
        <a:lstStyle/>
        <a:p>
          <a:endParaRPr lang="en-US"/>
        </a:p>
      </dgm:t>
    </dgm:pt>
    <dgm:pt modelId="{C7D2F5A9-F504-4EA9-ABA6-137FBC6AB99E}" type="pres">
      <dgm:prSet presAssocID="{8913DA6B-E87B-44A5-B140-188F57C478D1}" presName="LevelTwoTextNode" presStyleLbl="node4" presStyleIdx="0" presStyleCnt="6">
        <dgm:presLayoutVars>
          <dgm:chPref val="3"/>
        </dgm:presLayoutVars>
      </dgm:prSet>
      <dgm:spPr/>
      <dgm:t>
        <a:bodyPr/>
        <a:lstStyle/>
        <a:p>
          <a:endParaRPr lang="en-US"/>
        </a:p>
      </dgm:t>
    </dgm:pt>
    <dgm:pt modelId="{78D7EB94-ABA9-46E6-8D48-89D04AF4F286}" type="pres">
      <dgm:prSet presAssocID="{8913DA6B-E87B-44A5-B140-188F57C478D1}" presName="level3hierChild" presStyleCnt="0"/>
      <dgm:spPr/>
      <dgm:t>
        <a:bodyPr/>
        <a:lstStyle/>
        <a:p>
          <a:endParaRPr lang="en-US"/>
        </a:p>
      </dgm:t>
    </dgm:pt>
    <dgm:pt modelId="{5693A81E-2139-4EB5-888A-FDB46B7ADF7E}" type="pres">
      <dgm:prSet presAssocID="{E7DC5839-9AD3-426A-BA67-942AA361782C}" presName="conn2-1" presStyleLbl="parChTrans1D4" presStyleIdx="1" presStyleCnt="6"/>
      <dgm:spPr/>
      <dgm:t>
        <a:bodyPr/>
        <a:lstStyle/>
        <a:p>
          <a:endParaRPr lang="en-US"/>
        </a:p>
      </dgm:t>
    </dgm:pt>
    <dgm:pt modelId="{BEBAEFBB-67F6-43B1-9280-421A6605C1B5}" type="pres">
      <dgm:prSet presAssocID="{E7DC5839-9AD3-426A-BA67-942AA361782C}" presName="connTx" presStyleLbl="parChTrans1D4" presStyleIdx="1" presStyleCnt="6"/>
      <dgm:spPr/>
      <dgm:t>
        <a:bodyPr/>
        <a:lstStyle/>
        <a:p>
          <a:endParaRPr lang="en-US"/>
        </a:p>
      </dgm:t>
    </dgm:pt>
    <dgm:pt modelId="{BB645408-78DC-406C-93CD-424A8EE2AC04}" type="pres">
      <dgm:prSet presAssocID="{3FC2951B-4B39-40A7-BF05-90DB4108B6A1}" presName="root2" presStyleCnt="0"/>
      <dgm:spPr/>
      <dgm:t>
        <a:bodyPr/>
        <a:lstStyle/>
        <a:p>
          <a:endParaRPr lang="en-US"/>
        </a:p>
      </dgm:t>
    </dgm:pt>
    <dgm:pt modelId="{503B8A76-9A2A-4604-A137-4E124DBF056E}" type="pres">
      <dgm:prSet presAssocID="{3FC2951B-4B39-40A7-BF05-90DB4108B6A1}" presName="LevelTwoTextNode" presStyleLbl="node4" presStyleIdx="1" presStyleCnt="6" custScaleX="173106">
        <dgm:presLayoutVars>
          <dgm:chPref val="3"/>
        </dgm:presLayoutVars>
      </dgm:prSet>
      <dgm:spPr/>
      <dgm:t>
        <a:bodyPr/>
        <a:lstStyle/>
        <a:p>
          <a:endParaRPr lang="en-US"/>
        </a:p>
      </dgm:t>
    </dgm:pt>
    <dgm:pt modelId="{983A81B3-3C39-44B3-BF17-3C7489BB74D7}" type="pres">
      <dgm:prSet presAssocID="{3FC2951B-4B39-40A7-BF05-90DB4108B6A1}" presName="level3hierChild" presStyleCnt="0"/>
      <dgm:spPr/>
      <dgm:t>
        <a:bodyPr/>
        <a:lstStyle/>
        <a:p>
          <a:endParaRPr lang="en-US"/>
        </a:p>
      </dgm:t>
    </dgm:pt>
    <dgm:pt modelId="{A5996E65-24F3-45FE-9C2E-C7D668B23FF0}" type="pres">
      <dgm:prSet presAssocID="{589E97C4-9040-4F27-9B31-F6448233D0F4}" presName="conn2-1" presStyleLbl="parChTrans1D4" presStyleIdx="2" presStyleCnt="6"/>
      <dgm:spPr/>
      <dgm:t>
        <a:bodyPr/>
        <a:lstStyle/>
        <a:p>
          <a:endParaRPr lang="en-US"/>
        </a:p>
      </dgm:t>
    </dgm:pt>
    <dgm:pt modelId="{1EBC87B8-999A-4EEC-B3BB-1C7D202258A2}" type="pres">
      <dgm:prSet presAssocID="{589E97C4-9040-4F27-9B31-F6448233D0F4}" presName="connTx" presStyleLbl="parChTrans1D4" presStyleIdx="2" presStyleCnt="6"/>
      <dgm:spPr/>
      <dgm:t>
        <a:bodyPr/>
        <a:lstStyle/>
        <a:p>
          <a:endParaRPr lang="en-US"/>
        </a:p>
      </dgm:t>
    </dgm:pt>
    <dgm:pt modelId="{C801D728-12B6-4067-9B42-1E29C2603379}" type="pres">
      <dgm:prSet presAssocID="{8ED27A34-4C84-4760-85C3-4E1062D72338}" presName="root2" presStyleCnt="0"/>
      <dgm:spPr/>
      <dgm:t>
        <a:bodyPr/>
        <a:lstStyle/>
        <a:p>
          <a:endParaRPr lang="en-US"/>
        </a:p>
      </dgm:t>
    </dgm:pt>
    <dgm:pt modelId="{75F752D4-D17F-476E-B32F-1D69947596DB}" type="pres">
      <dgm:prSet presAssocID="{8ED27A34-4C84-4760-85C3-4E1062D72338}" presName="LevelTwoTextNode" presStyleLbl="node4" presStyleIdx="2" presStyleCnt="6">
        <dgm:presLayoutVars>
          <dgm:chPref val="3"/>
        </dgm:presLayoutVars>
      </dgm:prSet>
      <dgm:spPr/>
      <dgm:t>
        <a:bodyPr/>
        <a:lstStyle/>
        <a:p>
          <a:endParaRPr lang="en-US"/>
        </a:p>
      </dgm:t>
    </dgm:pt>
    <dgm:pt modelId="{1D262676-27CF-46C8-B7B2-4860712789C5}" type="pres">
      <dgm:prSet presAssocID="{8ED27A34-4C84-4760-85C3-4E1062D72338}" presName="level3hierChild" presStyleCnt="0"/>
      <dgm:spPr/>
      <dgm:t>
        <a:bodyPr/>
        <a:lstStyle/>
        <a:p>
          <a:endParaRPr lang="en-US"/>
        </a:p>
      </dgm:t>
    </dgm:pt>
    <dgm:pt modelId="{3C1E174F-C8E4-4396-AB3A-DA2734D81D22}" type="pres">
      <dgm:prSet presAssocID="{7798398F-4A1C-4217-AAAC-E2FA5DF0C037}" presName="conn2-1" presStyleLbl="parChTrans1D3" presStyleIdx="7" presStyleCnt="8"/>
      <dgm:spPr/>
      <dgm:t>
        <a:bodyPr/>
        <a:lstStyle/>
        <a:p>
          <a:endParaRPr lang="en-US"/>
        </a:p>
      </dgm:t>
    </dgm:pt>
    <dgm:pt modelId="{117D5846-0F00-48DA-8CAA-C424FFD93346}" type="pres">
      <dgm:prSet presAssocID="{7798398F-4A1C-4217-AAAC-E2FA5DF0C037}" presName="connTx" presStyleLbl="parChTrans1D3" presStyleIdx="7" presStyleCnt="8"/>
      <dgm:spPr/>
      <dgm:t>
        <a:bodyPr/>
        <a:lstStyle/>
        <a:p>
          <a:endParaRPr lang="en-US"/>
        </a:p>
      </dgm:t>
    </dgm:pt>
    <dgm:pt modelId="{F07B16B4-B2A4-4769-B165-EE263A027CEC}" type="pres">
      <dgm:prSet presAssocID="{7FB17249-4A17-4FD5-8AF6-3457A0028847}" presName="root2" presStyleCnt="0"/>
      <dgm:spPr/>
      <dgm:t>
        <a:bodyPr/>
        <a:lstStyle/>
        <a:p>
          <a:endParaRPr lang="en-US"/>
        </a:p>
      </dgm:t>
    </dgm:pt>
    <dgm:pt modelId="{B37342B7-5BDE-4107-B9D3-9E96CF2D0EFE}" type="pres">
      <dgm:prSet presAssocID="{7FB17249-4A17-4FD5-8AF6-3457A0028847}" presName="LevelTwoTextNode" presStyleLbl="node3" presStyleIdx="7" presStyleCnt="8">
        <dgm:presLayoutVars>
          <dgm:chPref val="3"/>
        </dgm:presLayoutVars>
      </dgm:prSet>
      <dgm:spPr/>
      <dgm:t>
        <a:bodyPr/>
        <a:lstStyle/>
        <a:p>
          <a:endParaRPr lang="en-US"/>
        </a:p>
      </dgm:t>
    </dgm:pt>
    <dgm:pt modelId="{D52BE38C-149C-4671-AAC5-937A672DA67D}" type="pres">
      <dgm:prSet presAssocID="{7FB17249-4A17-4FD5-8AF6-3457A0028847}" presName="level3hierChild" presStyleCnt="0"/>
      <dgm:spPr/>
      <dgm:t>
        <a:bodyPr/>
        <a:lstStyle/>
        <a:p>
          <a:endParaRPr lang="en-US"/>
        </a:p>
      </dgm:t>
    </dgm:pt>
    <dgm:pt modelId="{49C2D9A8-BD35-4624-AA3A-AAEAB4F69E9A}" type="pres">
      <dgm:prSet presAssocID="{7102A8B6-8A5E-4969-8D75-EB8248734E8C}" presName="conn2-1" presStyleLbl="parChTrans1D4" presStyleIdx="3" presStyleCnt="6"/>
      <dgm:spPr/>
      <dgm:t>
        <a:bodyPr/>
        <a:lstStyle/>
        <a:p>
          <a:endParaRPr lang="en-US"/>
        </a:p>
      </dgm:t>
    </dgm:pt>
    <dgm:pt modelId="{B7A3911C-1432-4472-BD76-93DE9B6F4D31}" type="pres">
      <dgm:prSet presAssocID="{7102A8B6-8A5E-4969-8D75-EB8248734E8C}" presName="connTx" presStyleLbl="parChTrans1D4" presStyleIdx="3" presStyleCnt="6"/>
      <dgm:spPr/>
      <dgm:t>
        <a:bodyPr/>
        <a:lstStyle/>
        <a:p>
          <a:endParaRPr lang="en-US"/>
        </a:p>
      </dgm:t>
    </dgm:pt>
    <dgm:pt modelId="{5588FFF6-A4BA-4CF9-9A2D-15EA0E9AC17D}" type="pres">
      <dgm:prSet presAssocID="{4BED1FB7-FC0F-4606-8053-8F524B9CA711}" presName="root2" presStyleCnt="0"/>
      <dgm:spPr/>
      <dgm:t>
        <a:bodyPr/>
        <a:lstStyle/>
        <a:p>
          <a:endParaRPr lang="en-US"/>
        </a:p>
      </dgm:t>
    </dgm:pt>
    <dgm:pt modelId="{EA56755D-E144-4056-8B53-E15CC8DFDF21}" type="pres">
      <dgm:prSet presAssocID="{4BED1FB7-FC0F-4606-8053-8F524B9CA711}" presName="LevelTwoTextNode" presStyleLbl="node4" presStyleIdx="3" presStyleCnt="6">
        <dgm:presLayoutVars>
          <dgm:chPref val="3"/>
        </dgm:presLayoutVars>
      </dgm:prSet>
      <dgm:spPr/>
      <dgm:t>
        <a:bodyPr/>
        <a:lstStyle/>
        <a:p>
          <a:endParaRPr lang="en-US"/>
        </a:p>
      </dgm:t>
    </dgm:pt>
    <dgm:pt modelId="{2CF67F42-D03A-48EF-8B8C-6B29C366F586}" type="pres">
      <dgm:prSet presAssocID="{4BED1FB7-FC0F-4606-8053-8F524B9CA711}" presName="level3hierChild" presStyleCnt="0"/>
      <dgm:spPr/>
      <dgm:t>
        <a:bodyPr/>
        <a:lstStyle/>
        <a:p>
          <a:endParaRPr lang="en-US"/>
        </a:p>
      </dgm:t>
    </dgm:pt>
    <dgm:pt modelId="{C0F309E0-967A-47FE-BE21-99A61BA2D125}" type="pres">
      <dgm:prSet presAssocID="{AD175EC1-BC2C-4F95-AF0F-C3988B7916B1}" presName="conn2-1" presStyleLbl="parChTrans1D4" presStyleIdx="4" presStyleCnt="6"/>
      <dgm:spPr/>
      <dgm:t>
        <a:bodyPr/>
        <a:lstStyle/>
        <a:p>
          <a:endParaRPr lang="en-US"/>
        </a:p>
      </dgm:t>
    </dgm:pt>
    <dgm:pt modelId="{35015F5F-2716-4050-8D30-B3C8DAF54F34}" type="pres">
      <dgm:prSet presAssocID="{AD175EC1-BC2C-4F95-AF0F-C3988B7916B1}" presName="connTx" presStyleLbl="parChTrans1D4" presStyleIdx="4" presStyleCnt="6"/>
      <dgm:spPr/>
      <dgm:t>
        <a:bodyPr/>
        <a:lstStyle/>
        <a:p>
          <a:endParaRPr lang="en-US"/>
        </a:p>
      </dgm:t>
    </dgm:pt>
    <dgm:pt modelId="{D993C1BE-AE90-4FA7-9C02-5E4DF7C32011}" type="pres">
      <dgm:prSet presAssocID="{B3B06CCA-F5E4-4802-ACBA-5F257BEA9129}" presName="root2" presStyleCnt="0"/>
      <dgm:spPr/>
      <dgm:t>
        <a:bodyPr/>
        <a:lstStyle/>
        <a:p>
          <a:endParaRPr lang="en-US"/>
        </a:p>
      </dgm:t>
    </dgm:pt>
    <dgm:pt modelId="{BD975B71-D2D2-4BAE-8195-2CE6383393A6}" type="pres">
      <dgm:prSet presAssocID="{B3B06CCA-F5E4-4802-ACBA-5F257BEA9129}" presName="LevelTwoTextNode" presStyleLbl="node4" presStyleIdx="4" presStyleCnt="6">
        <dgm:presLayoutVars>
          <dgm:chPref val="3"/>
        </dgm:presLayoutVars>
      </dgm:prSet>
      <dgm:spPr/>
      <dgm:t>
        <a:bodyPr/>
        <a:lstStyle/>
        <a:p>
          <a:endParaRPr lang="en-US"/>
        </a:p>
      </dgm:t>
    </dgm:pt>
    <dgm:pt modelId="{FD7EF508-37E9-4BDD-B25F-C9EFBD145B55}" type="pres">
      <dgm:prSet presAssocID="{B3B06CCA-F5E4-4802-ACBA-5F257BEA9129}" presName="level3hierChild" presStyleCnt="0"/>
      <dgm:spPr/>
      <dgm:t>
        <a:bodyPr/>
        <a:lstStyle/>
        <a:p>
          <a:endParaRPr lang="en-US"/>
        </a:p>
      </dgm:t>
    </dgm:pt>
    <dgm:pt modelId="{1E44B34E-16F4-477A-A171-82A54008A968}" type="pres">
      <dgm:prSet presAssocID="{A1D655B9-0F1A-4AF5-85DA-25F2F38B236A}" presName="conn2-1" presStyleLbl="parChTrans1D4" presStyleIdx="5" presStyleCnt="6"/>
      <dgm:spPr/>
      <dgm:t>
        <a:bodyPr/>
        <a:lstStyle/>
        <a:p>
          <a:endParaRPr lang="en-US"/>
        </a:p>
      </dgm:t>
    </dgm:pt>
    <dgm:pt modelId="{5388DAC5-CE62-4EF9-A002-ECFE1D48ED6F}" type="pres">
      <dgm:prSet presAssocID="{A1D655B9-0F1A-4AF5-85DA-25F2F38B236A}" presName="connTx" presStyleLbl="parChTrans1D4" presStyleIdx="5" presStyleCnt="6"/>
      <dgm:spPr/>
      <dgm:t>
        <a:bodyPr/>
        <a:lstStyle/>
        <a:p>
          <a:endParaRPr lang="en-US"/>
        </a:p>
      </dgm:t>
    </dgm:pt>
    <dgm:pt modelId="{6F8A18A6-1556-4A5D-A13E-A42C853AA1A6}" type="pres">
      <dgm:prSet presAssocID="{520BF4C2-EE23-4C40-AC02-610269851A5E}" presName="root2" presStyleCnt="0"/>
      <dgm:spPr/>
      <dgm:t>
        <a:bodyPr/>
        <a:lstStyle/>
        <a:p>
          <a:endParaRPr lang="en-US"/>
        </a:p>
      </dgm:t>
    </dgm:pt>
    <dgm:pt modelId="{ABAA8C66-2A6B-4569-B4F5-532EA2AA8043}" type="pres">
      <dgm:prSet presAssocID="{520BF4C2-EE23-4C40-AC02-610269851A5E}" presName="LevelTwoTextNode" presStyleLbl="node4" presStyleIdx="5" presStyleCnt="6">
        <dgm:presLayoutVars>
          <dgm:chPref val="3"/>
        </dgm:presLayoutVars>
      </dgm:prSet>
      <dgm:spPr/>
      <dgm:t>
        <a:bodyPr/>
        <a:lstStyle/>
        <a:p>
          <a:endParaRPr lang="en-US"/>
        </a:p>
      </dgm:t>
    </dgm:pt>
    <dgm:pt modelId="{1272A944-627D-4C36-85C4-81F0333295F1}" type="pres">
      <dgm:prSet presAssocID="{520BF4C2-EE23-4C40-AC02-610269851A5E}" presName="level3hierChild" presStyleCnt="0"/>
      <dgm:spPr/>
      <dgm:t>
        <a:bodyPr/>
        <a:lstStyle/>
        <a:p>
          <a:endParaRPr lang="en-US"/>
        </a:p>
      </dgm:t>
    </dgm:pt>
  </dgm:ptLst>
  <dgm:cxnLst>
    <dgm:cxn modelId="{5FBD853F-3CEA-441F-AB09-390341B00E8A}" type="presOf" srcId="{3C8234DC-BF03-4E47-90EF-57FAB71D8797}" destId="{64C9C7CC-72A1-4436-9288-4B0C71BB6105}" srcOrd="0" destOrd="0" presId="urn:microsoft.com/office/officeart/2005/8/layout/hierarchy2"/>
    <dgm:cxn modelId="{7C5B7203-AB7F-48E8-A33F-341AB79C95BC}" type="presOf" srcId="{40C370D4-DF16-426C-95B5-C5EF49622D39}" destId="{ADF997B2-AA05-4E03-8E2C-53B31A8C1FE4}" srcOrd="1" destOrd="0" presId="urn:microsoft.com/office/officeart/2005/8/layout/hierarchy2"/>
    <dgm:cxn modelId="{2DEE50B8-F8F4-438E-BD22-E396D6C22067}" type="presOf" srcId="{3C8234DC-BF03-4E47-90EF-57FAB71D8797}" destId="{E49752E1-44B4-4133-B6D1-C8FF30B02180}" srcOrd="1" destOrd="0" presId="urn:microsoft.com/office/officeart/2005/8/layout/hierarchy2"/>
    <dgm:cxn modelId="{4C8C39BC-A97C-4DCB-81A0-FAD9499C3BA3}" type="presOf" srcId="{4269293E-5C19-443A-9F06-1AAC6B86C502}" destId="{378B1F08-2F5E-4FE4-B070-E5F76006F701}" srcOrd="0" destOrd="0" presId="urn:microsoft.com/office/officeart/2005/8/layout/hierarchy2"/>
    <dgm:cxn modelId="{AA03135B-5A53-43CF-874A-ED0A81920F87}" type="presOf" srcId="{B3B06CCA-F5E4-4802-ACBA-5F257BEA9129}" destId="{BD975B71-D2D2-4BAE-8195-2CE6383393A6}" srcOrd="0" destOrd="0" presId="urn:microsoft.com/office/officeart/2005/8/layout/hierarchy2"/>
    <dgm:cxn modelId="{D34F4CC7-4D5C-4EE3-A79B-1283350C0EB1}" srcId="{B3F0B19E-5A70-4123-9086-F7C9E34BB1E1}" destId="{D6BC3E45-F0DC-4673-8E75-C142A24DA680}" srcOrd="4" destOrd="0" parTransId="{F2FD6340-7D84-42BB-A754-EA89A5182D14}" sibTransId="{F2C38B7A-34DC-4A30-8AFB-CD7042E09779}"/>
    <dgm:cxn modelId="{9D769366-91DE-4C06-A7F6-AAAAFD3885E9}" type="presOf" srcId="{D71EBCC8-2F98-4391-9809-FED0C9086A50}" destId="{9098D921-E886-4709-914B-588B6F880F25}" srcOrd="0" destOrd="0" presId="urn:microsoft.com/office/officeart/2005/8/layout/hierarchy2"/>
    <dgm:cxn modelId="{E72ADCAA-DC94-4EAC-8584-4F3387873249}" type="presOf" srcId="{D9ADCBAC-B6FD-4E50-B67C-7905BE4929B5}" destId="{370EF089-CDD3-4387-8D14-8CDFC07FAC66}" srcOrd="1" destOrd="0" presId="urn:microsoft.com/office/officeart/2005/8/layout/hierarchy2"/>
    <dgm:cxn modelId="{734B7A17-4FC3-46DF-82C8-04F4CFE7CB5C}" type="presOf" srcId="{6AAF02F1-4DB5-4421-B463-6C6FA822EF5A}" destId="{243BFA4C-C91C-4B6C-AB70-470231138546}" srcOrd="0" destOrd="0" presId="urn:microsoft.com/office/officeart/2005/8/layout/hierarchy2"/>
    <dgm:cxn modelId="{71676121-7567-40A2-BF57-BAD16DF66AF0}" srcId="{B1087CA2-BBDA-4D44-9DB1-B608EB760E9A}" destId="{EB3F05A0-40E1-49C1-829B-C1E19838F152}" srcOrd="0" destOrd="0" parTransId="{92370FDD-24F1-4AD5-8934-C6D4ED455643}" sibTransId="{9E19FD71-23A7-4EE5-B6E0-67192EBB03E2}"/>
    <dgm:cxn modelId="{47249119-C555-4716-8434-5EFB7B60D104}" srcId="{EB3F05A0-40E1-49C1-829B-C1E19838F152}" destId="{FF6DA6FC-C8EC-4A13-8B56-0344BBDAD1D7}" srcOrd="1" destOrd="0" parTransId="{40C370D4-DF16-426C-95B5-C5EF49622D39}" sibTransId="{815A970E-34D5-4729-985C-617992D9AC95}"/>
    <dgm:cxn modelId="{5F5CE537-82B4-43E2-8C5A-A9669E2DEFC6}" type="presOf" srcId="{589E97C4-9040-4F27-9B31-F6448233D0F4}" destId="{A5996E65-24F3-45FE-9C2E-C7D668B23FF0}" srcOrd="0" destOrd="0" presId="urn:microsoft.com/office/officeart/2005/8/layout/hierarchy2"/>
    <dgm:cxn modelId="{E508BDBC-78B1-401B-BC69-3407D81BF164}" srcId="{2998E1EC-3A2B-4C8F-BEE9-FF20B0C181A9}" destId="{8ED27A34-4C84-4760-85C3-4E1062D72338}" srcOrd="2" destOrd="0" parTransId="{589E97C4-9040-4F27-9B31-F6448233D0F4}" sibTransId="{5B031987-4DE1-4099-AEA1-588BC1AE760E}"/>
    <dgm:cxn modelId="{9D00A510-99F5-4DE2-B77C-76178ECBC6B7}" type="presOf" srcId="{7FB17249-4A17-4FD5-8AF6-3457A0028847}" destId="{B37342B7-5BDE-4107-B9D3-9E96CF2D0EFE}" srcOrd="0" destOrd="0" presId="urn:microsoft.com/office/officeart/2005/8/layout/hierarchy2"/>
    <dgm:cxn modelId="{4057C8F5-DCBF-4BB9-9D02-2BD39ED24F0C}" type="presOf" srcId="{8ED27A34-4C84-4760-85C3-4E1062D72338}" destId="{75F752D4-D17F-476E-B32F-1D69947596DB}" srcOrd="0" destOrd="0" presId="urn:microsoft.com/office/officeart/2005/8/layout/hierarchy2"/>
    <dgm:cxn modelId="{FA86BEF8-5AA5-441C-AB39-0DB2A80B63D1}" type="presOf" srcId="{A492A2B6-90F6-4173-A8A7-622569714525}" destId="{330AEBC2-3BC2-4317-BB9D-44DA763C6493}" srcOrd="0" destOrd="0" presId="urn:microsoft.com/office/officeart/2005/8/layout/hierarchy2"/>
    <dgm:cxn modelId="{D3AF1D0F-7902-4F57-9435-61D3663D1CBB}" type="presOf" srcId="{4BED1FB7-FC0F-4606-8053-8F524B9CA711}" destId="{EA56755D-E144-4056-8B53-E15CC8DFDF21}" srcOrd="0" destOrd="0" presId="urn:microsoft.com/office/officeart/2005/8/layout/hierarchy2"/>
    <dgm:cxn modelId="{7DE123D5-78E2-4467-9E79-9C64AD04215A}" srcId="{FF6DA6FC-C8EC-4A13-8B56-0344BBDAD1D7}" destId="{2998E1EC-3A2B-4C8F-BEE9-FF20B0C181A9}" srcOrd="0" destOrd="0" parTransId="{8B4DACA0-12E4-4FC8-8B7F-D934BDA18029}" sibTransId="{1FCC18CD-F2A2-4B7E-BB5B-5262BC4D878B}"/>
    <dgm:cxn modelId="{F977FF75-A9F6-4E35-A243-72DE77D8305F}" type="presOf" srcId="{C0AC30DF-D22F-422F-8C79-C4E230C494F8}" destId="{C04441A0-9E2E-4D2C-B297-0BD9E8FEBE81}" srcOrd="0" destOrd="0" presId="urn:microsoft.com/office/officeart/2005/8/layout/hierarchy2"/>
    <dgm:cxn modelId="{2FDDB904-31CA-42D8-BB18-B59B789E48DE}" srcId="{B3F0B19E-5A70-4123-9086-F7C9E34BB1E1}" destId="{64BDF29C-04EA-4118-8983-10EF179AA91F}" srcOrd="0" destOrd="0" parTransId="{17E354BE-B5CC-4994-8551-DEB4D23E84A7}" sibTransId="{220341E0-E789-4282-8F5D-E4B1FFA5B778}"/>
    <dgm:cxn modelId="{A5B4E88D-61E8-445D-B332-356008B1DF70}" type="presOf" srcId="{C93F554E-2C3D-4C9E-A061-096FF9C98747}" destId="{1C12605C-C51C-4E9E-873F-35785F9FFF50}" srcOrd="0" destOrd="0" presId="urn:microsoft.com/office/officeart/2005/8/layout/hierarchy2"/>
    <dgm:cxn modelId="{4AF0E005-7A0F-430B-AB82-CFC14380D886}" type="presOf" srcId="{D9ADCBAC-B6FD-4E50-B67C-7905BE4929B5}" destId="{FFD960D7-ABE0-4994-AD12-47817D3CC45D}" srcOrd="0" destOrd="0" presId="urn:microsoft.com/office/officeart/2005/8/layout/hierarchy2"/>
    <dgm:cxn modelId="{A11912D6-10E4-4739-BE19-BE3E5A847BC8}" type="presOf" srcId="{520BF4C2-EE23-4C40-AC02-610269851A5E}" destId="{ABAA8C66-2A6B-4569-B4F5-532EA2AA8043}" srcOrd="0" destOrd="0" presId="urn:microsoft.com/office/officeart/2005/8/layout/hierarchy2"/>
    <dgm:cxn modelId="{4FB2494F-56CC-4256-B4CD-C6B1661849C1}" type="presOf" srcId="{64BDF29C-04EA-4118-8983-10EF179AA91F}" destId="{D940FA56-7CE5-4FF8-9CB2-AE9128EAD14C}" srcOrd="0" destOrd="0" presId="urn:microsoft.com/office/officeart/2005/8/layout/hierarchy2"/>
    <dgm:cxn modelId="{D616A805-8391-4C81-B3B1-BAB1A29F8558}" type="presOf" srcId="{7102A8B6-8A5E-4969-8D75-EB8248734E8C}" destId="{B7A3911C-1432-4472-BD76-93DE9B6F4D31}" srcOrd="1" destOrd="0" presId="urn:microsoft.com/office/officeart/2005/8/layout/hierarchy2"/>
    <dgm:cxn modelId="{D5AEF633-F4B7-4F33-A688-0ED89A6CC3D5}" type="presOf" srcId="{17E354BE-B5CC-4994-8551-DEB4D23E84A7}" destId="{E989B0B0-3721-4768-83C4-41448CBB426C}" srcOrd="1" destOrd="0" presId="urn:microsoft.com/office/officeart/2005/8/layout/hierarchy2"/>
    <dgm:cxn modelId="{90B3C63E-1AD3-46C6-85E1-0153D33B2B7E}" type="presOf" srcId="{B1087CA2-BBDA-4D44-9DB1-B608EB760E9A}" destId="{942DA7BD-1E2D-46D8-A79F-6C588B700F3B}" srcOrd="0" destOrd="0" presId="urn:microsoft.com/office/officeart/2005/8/layout/hierarchy2"/>
    <dgm:cxn modelId="{76E83208-2F18-4EE3-A9C1-BD03C4691701}" type="presOf" srcId="{7798398F-4A1C-4217-AAAC-E2FA5DF0C037}" destId="{117D5846-0F00-48DA-8CAA-C424FFD93346}" srcOrd="1" destOrd="0" presId="urn:microsoft.com/office/officeart/2005/8/layout/hierarchy2"/>
    <dgm:cxn modelId="{3A7941C8-8080-4ABF-98DD-B6D6BF1325CC}" type="presOf" srcId="{F2FD6340-7D84-42BB-A754-EA89A5182D14}" destId="{94F9D0F9-109B-425D-9FAF-0B38F6A2BB48}" srcOrd="0" destOrd="0" presId="urn:microsoft.com/office/officeart/2005/8/layout/hierarchy2"/>
    <dgm:cxn modelId="{5AAC4285-1B44-480E-987C-CB428C491C2B}" type="presOf" srcId="{AD175EC1-BC2C-4F95-AF0F-C3988B7916B1}" destId="{35015F5F-2716-4050-8D30-B3C8DAF54F34}" srcOrd="1" destOrd="0" presId="urn:microsoft.com/office/officeart/2005/8/layout/hierarchy2"/>
    <dgm:cxn modelId="{81EB04CB-AC87-4732-9F32-EB44620902CC}" type="presOf" srcId="{A1D655B9-0F1A-4AF5-85DA-25F2F38B236A}" destId="{1E44B34E-16F4-477A-A171-82A54008A968}" srcOrd="0" destOrd="0" presId="urn:microsoft.com/office/officeart/2005/8/layout/hierarchy2"/>
    <dgm:cxn modelId="{487B3F25-BC6E-4C79-9686-665F3A3FC900}" type="presOf" srcId="{6AAF02F1-4DB5-4421-B463-6C6FA822EF5A}" destId="{40D44703-378A-4A2C-A556-8631C0107B52}" srcOrd="1" destOrd="0" presId="urn:microsoft.com/office/officeart/2005/8/layout/hierarchy2"/>
    <dgm:cxn modelId="{45531C28-734C-4F93-A02B-E6841AA77062}" type="presOf" srcId="{F2FD6340-7D84-42BB-A754-EA89A5182D14}" destId="{31D0BE6C-106F-4BA6-805B-CB165D5C3858}" srcOrd="1" destOrd="0" presId="urn:microsoft.com/office/officeart/2005/8/layout/hierarchy2"/>
    <dgm:cxn modelId="{44451C72-2C2C-4B7A-B409-DF24E32BA5C6}" srcId="{B3F0B19E-5A70-4123-9086-F7C9E34BB1E1}" destId="{D71EBCC8-2F98-4391-9809-FED0C9086A50}" srcOrd="3" destOrd="0" parTransId="{3E00CE14-145A-4959-B8B7-86151FDF4FCF}" sibTransId="{F8702136-93B6-4D69-9B52-8800AA97869F}"/>
    <dgm:cxn modelId="{5712EF1D-627D-4A64-B27E-E9EFC9E477E7}" srcId="{B3F0B19E-5A70-4123-9086-F7C9E34BB1E1}" destId="{A492A2B6-90F6-4173-A8A7-622569714525}" srcOrd="1" destOrd="0" parTransId="{3C8234DC-BF03-4E47-90EF-57FAB71D8797}" sibTransId="{58BA7D73-0980-463F-9D4F-2150B0A114BE}"/>
    <dgm:cxn modelId="{F9792530-31AF-4B68-8C8B-DDAE98F554D2}" type="presOf" srcId="{589E97C4-9040-4F27-9B31-F6448233D0F4}" destId="{1EBC87B8-999A-4EEC-B3BB-1C7D202258A2}" srcOrd="1" destOrd="0" presId="urn:microsoft.com/office/officeart/2005/8/layout/hierarchy2"/>
    <dgm:cxn modelId="{7934F962-1EAD-4C2D-9C82-CDC2B20963A9}" type="presOf" srcId="{EB3F05A0-40E1-49C1-829B-C1E19838F152}" destId="{D4D676F5-0F26-4096-B211-EDF6F47A69F8}" srcOrd="0" destOrd="0" presId="urn:microsoft.com/office/officeart/2005/8/layout/hierarchy2"/>
    <dgm:cxn modelId="{D781DAAA-9210-44B6-9C46-A899B2A18511}" type="presOf" srcId="{2998E1EC-3A2B-4C8F-BEE9-FF20B0C181A9}" destId="{A1FC24AE-280E-44E0-9FC3-6EF7D1593EDC}" srcOrd="0" destOrd="0" presId="urn:microsoft.com/office/officeart/2005/8/layout/hierarchy2"/>
    <dgm:cxn modelId="{CC565216-CD54-489C-AD24-01ECF89E1589}" type="presOf" srcId="{B3F0B19E-5A70-4123-9086-F7C9E34BB1E1}" destId="{322FBE19-CFC3-4296-B423-3113AA8D9431}" srcOrd="0" destOrd="0" presId="urn:microsoft.com/office/officeart/2005/8/layout/hierarchy2"/>
    <dgm:cxn modelId="{69C6E52B-FD62-4168-A79B-A9100D05299D}" type="presOf" srcId="{AD175EC1-BC2C-4F95-AF0F-C3988B7916B1}" destId="{C0F309E0-967A-47FE-BE21-99A61BA2D125}" srcOrd="0" destOrd="0" presId="urn:microsoft.com/office/officeart/2005/8/layout/hierarchy2"/>
    <dgm:cxn modelId="{7C5CA505-627B-49F1-82FD-F461987B984A}" srcId="{FF6DA6FC-C8EC-4A13-8B56-0344BBDAD1D7}" destId="{7FB17249-4A17-4FD5-8AF6-3457A0028847}" srcOrd="1" destOrd="0" parTransId="{7798398F-4A1C-4217-AAAC-E2FA5DF0C037}" sibTransId="{1BDAC0E5-86AA-466F-A325-D34D91AB948F}"/>
    <dgm:cxn modelId="{8BE1FFC1-5BA7-4304-B780-E54C5C0B7EE7}" type="presOf" srcId="{3E00CE14-145A-4959-B8B7-86151FDF4FCF}" destId="{32AD0F46-D20F-41A2-8068-4E4FB1F19A6D}" srcOrd="1" destOrd="0" presId="urn:microsoft.com/office/officeart/2005/8/layout/hierarchy2"/>
    <dgm:cxn modelId="{198D8383-14EF-46DF-BF8F-4E19ED023FEC}" srcId="{7FB17249-4A17-4FD5-8AF6-3457A0028847}" destId="{520BF4C2-EE23-4C40-AC02-610269851A5E}" srcOrd="2" destOrd="0" parTransId="{A1D655B9-0F1A-4AF5-85DA-25F2F38B236A}" sibTransId="{72586F7B-775F-4E26-B76F-B40CFC3E1046}"/>
    <dgm:cxn modelId="{3B547DA8-4C65-4D8D-B7B3-E3D3B9CE2366}" type="presOf" srcId="{D6BC3E45-F0DC-4673-8E75-C142A24DA680}" destId="{3797D2FD-3E9E-463C-BEB3-87846C4CF436}" srcOrd="0" destOrd="0" presId="urn:microsoft.com/office/officeart/2005/8/layout/hierarchy2"/>
    <dgm:cxn modelId="{94399E04-F876-4114-85EE-446EC1E2861A}" type="presOf" srcId="{E7DC5839-9AD3-426A-BA67-942AA361782C}" destId="{5693A81E-2139-4EB5-888A-FDB46B7ADF7E}" srcOrd="0" destOrd="0" presId="urn:microsoft.com/office/officeart/2005/8/layout/hierarchy2"/>
    <dgm:cxn modelId="{EBAF3E03-4F90-46FD-9552-DE9D07C6D3C4}" type="presOf" srcId="{3FC2951B-4B39-40A7-BF05-90DB4108B6A1}" destId="{503B8A76-9A2A-4604-A137-4E124DBF056E}" srcOrd="0" destOrd="0" presId="urn:microsoft.com/office/officeart/2005/8/layout/hierarchy2"/>
    <dgm:cxn modelId="{1B1EC8CA-EBAB-4EAF-A306-D20EE71E6D7D}" type="presOf" srcId="{FF6DA6FC-C8EC-4A13-8B56-0344BBDAD1D7}" destId="{E2763968-77E3-49F9-94BD-B081E10FE352}" srcOrd="0" destOrd="0" presId="urn:microsoft.com/office/officeart/2005/8/layout/hierarchy2"/>
    <dgm:cxn modelId="{8698F6EA-49DD-4BD2-B212-E2C5F6B4E514}" srcId="{2998E1EC-3A2B-4C8F-BEE9-FF20B0C181A9}" destId="{3FC2951B-4B39-40A7-BF05-90DB4108B6A1}" srcOrd="1" destOrd="0" parTransId="{E7DC5839-9AD3-426A-BA67-942AA361782C}" sibTransId="{B96AD932-3782-417F-A712-EECDED8D6882}"/>
    <dgm:cxn modelId="{1AB13E84-018D-4F56-A247-6E89FC2AE573}" type="presOf" srcId="{C0AC30DF-D22F-422F-8C79-C4E230C494F8}" destId="{8712FBDC-0D11-40C1-95DB-8EA2E2BD31FD}" srcOrd="1" destOrd="0" presId="urn:microsoft.com/office/officeart/2005/8/layout/hierarchy2"/>
    <dgm:cxn modelId="{C82ABF6C-4874-447D-AA32-75CE32FA8B36}" srcId="{B3F0B19E-5A70-4123-9086-F7C9E34BB1E1}" destId="{6FD9ACA8-4719-4EA9-A38E-2D9C5208F956}" srcOrd="2" destOrd="0" parTransId="{C0AC30DF-D22F-422F-8C79-C4E230C494F8}" sibTransId="{F3BF6B8F-08EE-4AE3-9EA9-FD1621CFD81A}"/>
    <dgm:cxn modelId="{34B3ABC9-C1E4-4F62-8FED-4CEDE306A594}" type="presOf" srcId="{17E354BE-B5CC-4994-8551-DEB4D23E84A7}" destId="{3A9414C5-C2B5-4E55-9C64-C657B5A0223E}" srcOrd="0" destOrd="0" presId="urn:microsoft.com/office/officeart/2005/8/layout/hierarchy2"/>
    <dgm:cxn modelId="{DAEE849A-2BE2-4E4B-9A22-C3AA9CA07D81}" srcId="{7FB17249-4A17-4FD5-8AF6-3457A0028847}" destId="{B3B06CCA-F5E4-4802-ACBA-5F257BEA9129}" srcOrd="1" destOrd="0" parTransId="{AD175EC1-BC2C-4F95-AF0F-C3988B7916B1}" sibTransId="{EB11AD2D-AE96-4B6E-B313-C82F82DD1A38}"/>
    <dgm:cxn modelId="{63B9B24B-3ACF-4CD3-95E6-6224B0358BC3}" srcId="{EB3F05A0-40E1-49C1-829B-C1E19838F152}" destId="{B3F0B19E-5A70-4123-9086-F7C9E34BB1E1}" srcOrd="0" destOrd="0" parTransId="{D9ADCBAC-B6FD-4E50-B67C-7905BE4929B5}" sibTransId="{C53A4501-3CC8-4484-B0DC-6FA56C0A5120}"/>
    <dgm:cxn modelId="{AB8C2872-4226-4CF4-BC68-71EC5CDFA244}" type="presOf" srcId="{3E00CE14-145A-4959-B8B7-86151FDF4FCF}" destId="{7058C8CC-8837-4A78-8BF6-81740E567F32}" srcOrd="0" destOrd="0" presId="urn:microsoft.com/office/officeart/2005/8/layout/hierarchy2"/>
    <dgm:cxn modelId="{9380D21D-FF10-461C-90D1-5F6C9F927600}" type="presOf" srcId="{6FD9ACA8-4719-4EA9-A38E-2D9C5208F956}" destId="{CB0CCE20-5CF8-4207-8256-4E3E4A1772C6}" srcOrd="0" destOrd="0" presId="urn:microsoft.com/office/officeart/2005/8/layout/hierarchy2"/>
    <dgm:cxn modelId="{760547B0-E127-4A5E-A7A6-570F25071129}" srcId="{7FB17249-4A17-4FD5-8AF6-3457A0028847}" destId="{4BED1FB7-FC0F-4606-8053-8F524B9CA711}" srcOrd="0" destOrd="0" parTransId="{7102A8B6-8A5E-4969-8D75-EB8248734E8C}" sibTransId="{01D36BA4-2F47-440C-B69B-44E4A8E0348B}"/>
    <dgm:cxn modelId="{B2B9119F-2B77-4CCE-A616-3D25C7DB445E}" type="presOf" srcId="{7102A8B6-8A5E-4969-8D75-EB8248734E8C}" destId="{49C2D9A8-BD35-4624-AA3A-AAEAB4F69E9A}" srcOrd="0" destOrd="0" presId="urn:microsoft.com/office/officeart/2005/8/layout/hierarchy2"/>
    <dgm:cxn modelId="{D445CF0F-4F46-4BE7-98C9-639DBD99D07F}" type="presOf" srcId="{E7DC5839-9AD3-426A-BA67-942AA361782C}" destId="{BEBAEFBB-67F6-43B1-9280-421A6605C1B5}" srcOrd="1" destOrd="0" presId="urn:microsoft.com/office/officeart/2005/8/layout/hierarchy2"/>
    <dgm:cxn modelId="{69082DF3-D753-4C6F-89B9-EF796FC6BA1D}" type="presOf" srcId="{4269293E-5C19-443A-9F06-1AAC6B86C502}" destId="{14D5707A-4E2A-4FBF-8CC3-5C37D8F67DC9}" srcOrd="1" destOrd="0" presId="urn:microsoft.com/office/officeart/2005/8/layout/hierarchy2"/>
    <dgm:cxn modelId="{417A09E0-F68A-4678-BA41-004353E8C631}" type="presOf" srcId="{8B4DACA0-12E4-4FC8-8B7F-D934BDA18029}" destId="{5ABB7B86-9310-40B9-92B3-C7FE359D2E04}" srcOrd="1" destOrd="0" presId="urn:microsoft.com/office/officeart/2005/8/layout/hierarchy2"/>
    <dgm:cxn modelId="{F58366B4-3624-4A25-A78A-0BC55AF71B09}" type="presOf" srcId="{A1D655B9-0F1A-4AF5-85DA-25F2F38B236A}" destId="{5388DAC5-CE62-4EF9-A002-ECFE1D48ED6F}" srcOrd="1" destOrd="0" presId="urn:microsoft.com/office/officeart/2005/8/layout/hierarchy2"/>
    <dgm:cxn modelId="{C9A14123-A8C6-4BAA-A394-F7F226C230F5}" srcId="{2998E1EC-3A2B-4C8F-BEE9-FF20B0C181A9}" destId="{8913DA6B-E87B-44A5-B140-188F57C478D1}" srcOrd="0" destOrd="0" parTransId="{4269293E-5C19-443A-9F06-1AAC6B86C502}" sibTransId="{91D48776-4CCA-434B-8C61-43D586F2978B}"/>
    <dgm:cxn modelId="{6747EA37-1D31-49CD-9DF2-9B5DF0CD2556}" srcId="{B3F0B19E-5A70-4123-9086-F7C9E34BB1E1}" destId="{C93F554E-2C3D-4C9E-A061-096FF9C98747}" srcOrd="5" destOrd="0" parTransId="{6AAF02F1-4DB5-4421-B463-6C6FA822EF5A}" sibTransId="{9253E58A-7C38-4411-8AFB-C4717CC8C995}"/>
    <dgm:cxn modelId="{3CCF280D-2CF0-488F-8B0B-ADAB5CB8D7F6}" type="presOf" srcId="{8B4DACA0-12E4-4FC8-8B7F-D934BDA18029}" destId="{282C6203-8E36-41E0-9E7C-E162167515DF}" srcOrd="0" destOrd="0" presId="urn:microsoft.com/office/officeart/2005/8/layout/hierarchy2"/>
    <dgm:cxn modelId="{4E6338F0-D4B7-415D-9762-C22EAF4ED0BF}" type="presOf" srcId="{8913DA6B-E87B-44A5-B140-188F57C478D1}" destId="{C7D2F5A9-F504-4EA9-ABA6-137FBC6AB99E}" srcOrd="0" destOrd="0" presId="urn:microsoft.com/office/officeart/2005/8/layout/hierarchy2"/>
    <dgm:cxn modelId="{B62F4C69-0B8B-40E5-A6C4-5D9B795E0E93}" type="presOf" srcId="{40C370D4-DF16-426C-95B5-C5EF49622D39}" destId="{EBE4A907-CE8F-4A36-9FD2-B658614C1CC7}" srcOrd="0" destOrd="0" presId="urn:microsoft.com/office/officeart/2005/8/layout/hierarchy2"/>
    <dgm:cxn modelId="{A5424C7F-0B62-429F-B7D0-2E08673092C4}" type="presOf" srcId="{7798398F-4A1C-4217-AAAC-E2FA5DF0C037}" destId="{3C1E174F-C8E4-4396-AB3A-DA2734D81D22}" srcOrd="0" destOrd="0" presId="urn:microsoft.com/office/officeart/2005/8/layout/hierarchy2"/>
    <dgm:cxn modelId="{A395F6AA-EA7B-479B-BF2E-DCB9F725F7FB}" type="presParOf" srcId="{942DA7BD-1E2D-46D8-A79F-6C588B700F3B}" destId="{A5DD23B5-F8B5-41AA-A788-26582531D5E5}" srcOrd="0" destOrd="0" presId="urn:microsoft.com/office/officeart/2005/8/layout/hierarchy2"/>
    <dgm:cxn modelId="{67ABA063-B8C9-4E0C-9182-9271AF182C29}" type="presParOf" srcId="{A5DD23B5-F8B5-41AA-A788-26582531D5E5}" destId="{D4D676F5-0F26-4096-B211-EDF6F47A69F8}" srcOrd="0" destOrd="0" presId="urn:microsoft.com/office/officeart/2005/8/layout/hierarchy2"/>
    <dgm:cxn modelId="{3A7F3927-FCAB-4653-828C-949FA3C39D23}" type="presParOf" srcId="{A5DD23B5-F8B5-41AA-A788-26582531D5E5}" destId="{2E3E9874-55E9-41BF-BD60-FFE6D012ABED}" srcOrd="1" destOrd="0" presId="urn:microsoft.com/office/officeart/2005/8/layout/hierarchy2"/>
    <dgm:cxn modelId="{523EA0A3-A84F-4A06-AEA7-15490CA20E82}" type="presParOf" srcId="{2E3E9874-55E9-41BF-BD60-FFE6D012ABED}" destId="{FFD960D7-ABE0-4994-AD12-47817D3CC45D}" srcOrd="0" destOrd="0" presId="urn:microsoft.com/office/officeart/2005/8/layout/hierarchy2"/>
    <dgm:cxn modelId="{27DB9128-B990-4D63-BCD7-5E16E4777F4E}" type="presParOf" srcId="{FFD960D7-ABE0-4994-AD12-47817D3CC45D}" destId="{370EF089-CDD3-4387-8D14-8CDFC07FAC66}" srcOrd="0" destOrd="0" presId="urn:microsoft.com/office/officeart/2005/8/layout/hierarchy2"/>
    <dgm:cxn modelId="{D544683E-BD68-4CF2-9277-970D8C91E31B}" type="presParOf" srcId="{2E3E9874-55E9-41BF-BD60-FFE6D012ABED}" destId="{228B1FD4-5488-433F-8E31-C4B8929F6F5D}" srcOrd="1" destOrd="0" presId="urn:microsoft.com/office/officeart/2005/8/layout/hierarchy2"/>
    <dgm:cxn modelId="{360F8C27-3270-47FF-907C-40EAA9F469FB}" type="presParOf" srcId="{228B1FD4-5488-433F-8E31-C4B8929F6F5D}" destId="{322FBE19-CFC3-4296-B423-3113AA8D9431}" srcOrd="0" destOrd="0" presId="urn:microsoft.com/office/officeart/2005/8/layout/hierarchy2"/>
    <dgm:cxn modelId="{1254210B-F704-4C83-BAED-EC8CA798FAD9}" type="presParOf" srcId="{228B1FD4-5488-433F-8E31-C4B8929F6F5D}" destId="{966DAA52-DB8B-4DCD-9AC1-F090F1DF640C}" srcOrd="1" destOrd="0" presId="urn:microsoft.com/office/officeart/2005/8/layout/hierarchy2"/>
    <dgm:cxn modelId="{F4CE9F5A-443D-42B4-A1FD-5AF68FCBB8A9}" type="presParOf" srcId="{966DAA52-DB8B-4DCD-9AC1-F090F1DF640C}" destId="{3A9414C5-C2B5-4E55-9C64-C657B5A0223E}" srcOrd="0" destOrd="0" presId="urn:microsoft.com/office/officeart/2005/8/layout/hierarchy2"/>
    <dgm:cxn modelId="{690EB090-2E9A-4581-9180-32B02AD9DD5F}" type="presParOf" srcId="{3A9414C5-C2B5-4E55-9C64-C657B5A0223E}" destId="{E989B0B0-3721-4768-83C4-41448CBB426C}" srcOrd="0" destOrd="0" presId="urn:microsoft.com/office/officeart/2005/8/layout/hierarchy2"/>
    <dgm:cxn modelId="{4C3D5159-08DC-4611-9508-824BDAE28F00}" type="presParOf" srcId="{966DAA52-DB8B-4DCD-9AC1-F090F1DF640C}" destId="{C3532978-A869-4825-88CD-FAF122CB9E37}" srcOrd="1" destOrd="0" presId="urn:microsoft.com/office/officeart/2005/8/layout/hierarchy2"/>
    <dgm:cxn modelId="{E4341EFF-1194-4DF8-87B3-B6EE682F50B5}" type="presParOf" srcId="{C3532978-A869-4825-88CD-FAF122CB9E37}" destId="{D940FA56-7CE5-4FF8-9CB2-AE9128EAD14C}" srcOrd="0" destOrd="0" presId="urn:microsoft.com/office/officeart/2005/8/layout/hierarchy2"/>
    <dgm:cxn modelId="{9A43254D-A742-4F3F-B125-0DF4E1214C50}" type="presParOf" srcId="{C3532978-A869-4825-88CD-FAF122CB9E37}" destId="{A98C8EAE-104F-4BF6-B811-555E2C1D77F0}" srcOrd="1" destOrd="0" presId="urn:microsoft.com/office/officeart/2005/8/layout/hierarchy2"/>
    <dgm:cxn modelId="{ED73E43A-E792-434F-ADC0-6DA7B625DB06}" type="presParOf" srcId="{966DAA52-DB8B-4DCD-9AC1-F090F1DF640C}" destId="{64C9C7CC-72A1-4436-9288-4B0C71BB6105}" srcOrd="2" destOrd="0" presId="urn:microsoft.com/office/officeart/2005/8/layout/hierarchy2"/>
    <dgm:cxn modelId="{FC3D22E2-E0F0-4235-A687-C18347CD727D}" type="presParOf" srcId="{64C9C7CC-72A1-4436-9288-4B0C71BB6105}" destId="{E49752E1-44B4-4133-B6D1-C8FF30B02180}" srcOrd="0" destOrd="0" presId="urn:microsoft.com/office/officeart/2005/8/layout/hierarchy2"/>
    <dgm:cxn modelId="{18145C0E-DF70-48D8-9D99-913A1885E93C}" type="presParOf" srcId="{966DAA52-DB8B-4DCD-9AC1-F090F1DF640C}" destId="{DB5C2C70-ED18-4080-9F85-839D759FBE34}" srcOrd="3" destOrd="0" presId="urn:microsoft.com/office/officeart/2005/8/layout/hierarchy2"/>
    <dgm:cxn modelId="{11F36A10-A968-4EDE-8D0E-4F40B7D56EA2}" type="presParOf" srcId="{DB5C2C70-ED18-4080-9F85-839D759FBE34}" destId="{330AEBC2-3BC2-4317-BB9D-44DA763C6493}" srcOrd="0" destOrd="0" presId="urn:microsoft.com/office/officeart/2005/8/layout/hierarchy2"/>
    <dgm:cxn modelId="{2569608F-E5E3-4F93-A69E-882B8DD9C6AD}" type="presParOf" srcId="{DB5C2C70-ED18-4080-9F85-839D759FBE34}" destId="{8C4F90B7-6AB0-48A5-A1FC-1C159DC48548}" srcOrd="1" destOrd="0" presId="urn:microsoft.com/office/officeart/2005/8/layout/hierarchy2"/>
    <dgm:cxn modelId="{385DD25A-E1EC-4391-A600-99FC1A3911B1}" type="presParOf" srcId="{966DAA52-DB8B-4DCD-9AC1-F090F1DF640C}" destId="{C04441A0-9E2E-4D2C-B297-0BD9E8FEBE81}" srcOrd="4" destOrd="0" presId="urn:microsoft.com/office/officeart/2005/8/layout/hierarchy2"/>
    <dgm:cxn modelId="{8A25F4F4-89AC-4D25-88B0-1F006BB8FB33}" type="presParOf" srcId="{C04441A0-9E2E-4D2C-B297-0BD9E8FEBE81}" destId="{8712FBDC-0D11-40C1-95DB-8EA2E2BD31FD}" srcOrd="0" destOrd="0" presId="urn:microsoft.com/office/officeart/2005/8/layout/hierarchy2"/>
    <dgm:cxn modelId="{19864336-F4EC-422B-B11D-7EDC811CD6A0}" type="presParOf" srcId="{966DAA52-DB8B-4DCD-9AC1-F090F1DF640C}" destId="{795BFC97-1E1F-4850-8976-A9B1004DF023}" srcOrd="5" destOrd="0" presId="urn:microsoft.com/office/officeart/2005/8/layout/hierarchy2"/>
    <dgm:cxn modelId="{0A8682D4-ACF4-41F5-8CA4-43D158D17033}" type="presParOf" srcId="{795BFC97-1E1F-4850-8976-A9B1004DF023}" destId="{CB0CCE20-5CF8-4207-8256-4E3E4A1772C6}" srcOrd="0" destOrd="0" presId="urn:microsoft.com/office/officeart/2005/8/layout/hierarchy2"/>
    <dgm:cxn modelId="{5CDF2D04-4D3D-4CC2-BDB1-97D46487E565}" type="presParOf" srcId="{795BFC97-1E1F-4850-8976-A9B1004DF023}" destId="{749F3D65-44A5-478B-98FE-29053F5CB55A}" srcOrd="1" destOrd="0" presId="urn:microsoft.com/office/officeart/2005/8/layout/hierarchy2"/>
    <dgm:cxn modelId="{5565E912-CAD8-498F-A2C1-9C6B68499553}" type="presParOf" srcId="{966DAA52-DB8B-4DCD-9AC1-F090F1DF640C}" destId="{7058C8CC-8837-4A78-8BF6-81740E567F32}" srcOrd="6" destOrd="0" presId="urn:microsoft.com/office/officeart/2005/8/layout/hierarchy2"/>
    <dgm:cxn modelId="{12A399BC-4377-4F39-9203-D66EADC779E5}" type="presParOf" srcId="{7058C8CC-8837-4A78-8BF6-81740E567F32}" destId="{32AD0F46-D20F-41A2-8068-4E4FB1F19A6D}" srcOrd="0" destOrd="0" presId="urn:microsoft.com/office/officeart/2005/8/layout/hierarchy2"/>
    <dgm:cxn modelId="{531D6E01-4A6B-4B73-9961-7E80C28B0DF4}" type="presParOf" srcId="{966DAA52-DB8B-4DCD-9AC1-F090F1DF640C}" destId="{C008C198-012C-4AAF-8974-421A587FCBFA}" srcOrd="7" destOrd="0" presId="urn:microsoft.com/office/officeart/2005/8/layout/hierarchy2"/>
    <dgm:cxn modelId="{7533EEDF-4081-4B86-8FC7-3DC02242249B}" type="presParOf" srcId="{C008C198-012C-4AAF-8974-421A587FCBFA}" destId="{9098D921-E886-4709-914B-588B6F880F25}" srcOrd="0" destOrd="0" presId="urn:microsoft.com/office/officeart/2005/8/layout/hierarchy2"/>
    <dgm:cxn modelId="{5D5FDDEB-EE75-4672-88E3-DE40185C0E88}" type="presParOf" srcId="{C008C198-012C-4AAF-8974-421A587FCBFA}" destId="{BDB941B8-07EC-49A1-8A0E-99C656070531}" srcOrd="1" destOrd="0" presId="urn:microsoft.com/office/officeart/2005/8/layout/hierarchy2"/>
    <dgm:cxn modelId="{6164FC8D-6165-45C1-8FE5-9581C3DC4399}" type="presParOf" srcId="{966DAA52-DB8B-4DCD-9AC1-F090F1DF640C}" destId="{94F9D0F9-109B-425D-9FAF-0B38F6A2BB48}" srcOrd="8" destOrd="0" presId="urn:microsoft.com/office/officeart/2005/8/layout/hierarchy2"/>
    <dgm:cxn modelId="{60879040-4674-4205-8EA3-FBCDDCCE22BB}" type="presParOf" srcId="{94F9D0F9-109B-425D-9FAF-0B38F6A2BB48}" destId="{31D0BE6C-106F-4BA6-805B-CB165D5C3858}" srcOrd="0" destOrd="0" presId="urn:microsoft.com/office/officeart/2005/8/layout/hierarchy2"/>
    <dgm:cxn modelId="{406149B3-C33F-42B9-B5F6-EFA3DC1B1FF0}" type="presParOf" srcId="{966DAA52-DB8B-4DCD-9AC1-F090F1DF640C}" destId="{B3FF8EE3-8F27-4ED1-A51C-E8D6000EE495}" srcOrd="9" destOrd="0" presId="urn:microsoft.com/office/officeart/2005/8/layout/hierarchy2"/>
    <dgm:cxn modelId="{4F1AC290-2F47-4016-8299-7CE975F665CF}" type="presParOf" srcId="{B3FF8EE3-8F27-4ED1-A51C-E8D6000EE495}" destId="{3797D2FD-3E9E-463C-BEB3-87846C4CF436}" srcOrd="0" destOrd="0" presId="urn:microsoft.com/office/officeart/2005/8/layout/hierarchy2"/>
    <dgm:cxn modelId="{DE526ECB-BDCA-4A67-87A3-774CF2915B47}" type="presParOf" srcId="{B3FF8EE3-8F27-4ED1-A51C-E8D6000EE495}" destId="{31FF716C-2341-44D9-AEBF-15214B1E94B4}" srcOrd="1" destOrd="0" presId="urn:microsoft.com/office/officeart/2005/8/layout/hierarchy2"/>
    <dgm:cxn modelId="{48AB8BE7-2B51-4E1C-BCB5-9DC522F2B7BD}" type="presParOf" srcId="{966DAA52-DB8B-4DCD-9AC1-F090F1DF640C}" destId="{243BFA4C-C91C-4B6C-AB70-470231138546}" srcOrd="10" destOrd="0" presId="urn:microsoft.com/office/officeart/2005/8/layout/hierarchy2"/>
    <dgm:cxn modelId="{3BE21CC6-46AB-4906-A4DB-5AF36C394FC4}" type="presParOf" srcId="{243BFA4C-C91C-4B6C-AB70-470231138546}" destId="{40D44703-378A-4A2C-A556-8631C0107B52}" srcOrd="0" destOrd="0" presId="urn:microsoft.com/office/officeart/2005/8/layout/hierarchy2"/>
    <dgm:cxn modelId="{65BEAF22-58F3-4B92-9B6B-F75681685B3E}" type="presParOf" srcId="{966DAA52-DB8B-4DCD-9AC1-F090F1DF640C}" destId="{FEE475E4-3616-4935-9618-2D36AC691CBD}" srcOrd="11" destOrd="0" presId="urn:microsoft.com/office/officeart/2005/8/layout/hierarchy2"/>
    <dgm:cxn modelId="{3CCF282B-5A6F-434B-B9D9-D3F7423FCFF0}" type="presParOf" srcId="{FEE475E4-3616-4935-9618-2D36AC691CBD}" destId="{1C12605C-C51C-4E9E-873F-35785F9FFF50}" srcOrd="0" destOrd="0" presId="urn:microsoft.com/office/officeart/2005/8/layout/hierarchy2"/>
    <dgm:cxn modelId="{7EA05C6C-1BDF-4774-9B54-A329D17EB5F4}" type="presParOf" srcId="{FEE475E4-3616-4935-9618-2D36AC691CBD}" destId="{47667655-6615-42EF-BC85-56B6CB75DD5C}" srcOrd="1" destOrd="0" presId="urn:microsoft.com/office/officeart/2005/8/layout/hierarchy2"/>
    <dgm:cxn modelId="{FC447C64-8F7D-446E-BD3F-E59077F48419}" type="presParOf" srcId="{2E3E9874-55E9-41BF-BD60-FFE6D012ABED}" destId="{EBE4A907-CE8F-4A36-9FD2-B658614C1CC7}" srcOrd="2" destOrd="0" presId="urn:microsoft.com/office/officeart/2005/8/layout/hierarchy2"/>
    <dgm:cxn modelId="{2C0E1E15-BAF5-4A4D-8B03-F75D47D98B3F}" type="presParOf" srcId="{EBE4A907-CE8F-4A36-9FD2-B658614C1CC7}" destId="{ADF997B2-AA05-4E03-8E2C-53B31A8C1FE4}" srcOrd="0" destOrd="0" presId="urn:microsoft.com/office/officeart/2005/8/layout/hierarchy2"/>
    <dgm:cxn modelId="{A1262ED3-63CA-4E96-A842-EA24A25D0803}" type="presParOf" srcId="{2E3E9874-55E9-41BF-BD60-FFE6D012ABED}" destId="{A7E1C2D8-43B4-434A-B090-0C7E8997052A}" srcOrd="3" destOrd="0" presId="urn:microsoft.com/office/officeart/2005/8/layout/hierarchy2"/>
    <dgm:cxn modelId="{2D68FDFA-821B-4EBF-A344-477DD043175E}" type="presParOf" srcId="{A7E1C2D8-43B4-434A-B090-0C7E8997052A}" destId="{E2763968-77E3-49F9-94BD-B081E10FE352}" srcOrd="0" destOrd="0" presId="urn:microsoft.com/office/officeart/2005/8/layout/hierarchy2"/>
    <dgm:cxn modelId="{6B6955DD-E513-4612-ADE7-C5504785D0BA}" type="presParOf" srcId="{A7E1C2D8-43B4-434A-B090-0C7E8997052A}" destId="{2E642FA2-A426-4ADE-86FD-759830F8370B}" srcOrd="1" destOrd="0" presId="urn:microsoft.com/office/officeart/2005/8/layout/hierarchy2"/>
    <dgm:cxn modelId="{0F71E583-A46F-4B0A-9CEF-95D406CA0DFE}" type="presParOf" srcId="{2E642FA2-A426-4ADE-86FD-759830F8370B}" destId="{282C6203-8E36-41E0-9E7C-E162167515DF}" srcOrd="0" destOrd="0" presId="urn:microsoft.com/office/officeart/2005/8/layout/hierarchy2"/>
    <dgm:cxn modelId="{715C7D5C-3DCE-43BF-89BB-1B20D19C691D}" type="presParOf" srcId="{282C6203-8E36-41E0-9E7C-E162167515DF}" destId="{5ABB7B86-9310-40B9-92B3-C7FE359D2E04}" srcOrd="0" destOrd="0" presId="urn:microsoft.com/office/officeart/2005/8/layout/hierarchy2"/>
    <dgm:cxn modelId="{8D210A43-7649-4032-9C8B-6C6FA8F3E435}" type="presParOf" srcId="{2E642FA2-A426-4ADE-86FD-759830F8370B}" destId="{19A5291F-C89C-49EE-B4C5-00426109FA03}" srcOrd="1" destOrd="0" presId="urn:microsoft.com/office/officeart/2005/8/layout/hierarchy2"/>
    <dgm:cxn modelId="{33A6F9FC-04B3-402F-91A5-DA360137C6A0}" type="presParOf" srcId="{19A5291F-C89C-49EE-B4C5-00426109FA03}" destId="{A1FC24AE-280E-44E0-9FC3-6EF7D1593EDC}" srcOrd="0" destOrd="0" presId="urn:microsoft.com/office/officeart/2005/8/layout/hierarchy2"/>
    <dgm:cxn modelId="{B2837735-95F1-44A8-8620-8AD2B4864377}" type="presParOf" srcId="{19A5291F-C89C-49EE-B4C5-00426109FA03}" destId="{9DDF29AB-87B1-415C-8178-6CEE0C26C537}" srcOrd="1" destOrd="0" presId="urn:microsoft.com/office/officeart/2005/8/layout/hierarchy2"/>
    <dgm:cxn modelId="{F404DF6B-DE3C-49AE-9EE2-12274DF07125}" type="presParOf" srcId="{9DDF29AB-87B1-415C-8178-6CEE0C26C537}" destId="{378B1F08-2F5E-4FE4-B070-E5F76006F701}" srcOrd="0" destOrd="0" presId="urn:microsoft.com/office/officeart/2005/8/layout/hierarchy2"/>
    <dgm:cxn modelId="{E6236615-79D3-4B44-AF96-6188A7B70107}" type="presParOf" srcId="{378B1F08-2F5E-4FE4-B070-E5F76006F701}" destId="{14D5707A-4E2A-4FBF-8CC3-5C37D8F67DC9}" srcOrd="0" destOrd="0" presId="urn:microsoft.com/office/officeart/2005/8/layout/hierarchy2"/>
    <dgm:cxn modelId="{7A0F400C-D89F-4D80-8AB3-DBDBE256AD5C}" type="presParOf" srcId="{9DDF29AB-87B1-415C-8178-6CEE0C26C537}" destId="{190A914C-D269-40B9-B044-FDAD8EDFC9DD}" srcOrd="1" destOrd="0" presId="urn:microsoft.com/office/officeart/2005/8/layout/hierarchy2"/>
    <dgm:cxn modelId="{64DB7493-5B30-4FBC-A50E-CB807A8656EA}" type="presParOf" srcId="{190A914C-D269-40B9-B044-FDAD8EDFC9DD}" destId="{C7D2F5A9-F504-4EA9-ABA6-137FBC6AB99E}" srcOrd="0" destOrd="0" presId="urn:microsoft.com/office/officeart/2005/8/layout/hierarchy2"/>
    <dgm:cxn modelId="{408A08ED-03F9-4DFB-AC08-2785F5D7AEE0}" type="presParOf" srcId="{190A914C-D269-40B9-B044-FDAD8EDFC9DD}" destId="{78D7EB94-ABA9-46E6-8D48-89D04AF4F286}" srcOrd="1" destOrd="0" presId="urn:microsoft.com/office/officeart/2005/8/layout/hierarchy2"/>
    <dgm:cxn modelId="{CE213C8B-1E06-4318-BB09-F47C0379A3E3}" type="presParOf" srcId="{9DDF29AB-87B1-415C-8178-6CEE0C26C537}" destId="{5693A81E-2139-4EB5-888A-FDB46B7ADF7E}" srcOrd="2" destOrd="0" presId="urn:microsoft.com/office/officeart/2005/8/layout/hierarchy2"/>
    <dgm:cxn modelId="{A0F601E2-27BB-4CBB-9BD1-D104DCEFBF63}" type="presParOf" srcId="{5693A81E-2139-4EB5-888A-FDB46B7ADF7E}" destId="{BEBAEFBB-67F6-43B1-9280-421A6605C1B5}" srcOrd="0" destOrd="0" presId="urn:microsoft.com/office/officeart/2005/8/layout/hierarchy2"/>
    <dgm:cxn modelId="{6EDFB3FB-9EA8-478D-8226-5A210E03094C}" type="presParOf" srcId="{9DDF29AB-87B1-415C-8178-6CEE0C26C537}" destId="{BB645408-78DC-406C-93CD-424A8EE2AC04}" srcOrd="3" destOrd="0" presId="urn:microsoft.com/office/officeart/2005/8/layout/hierarchy2"/>
    <dgm:cxn modelId="{CC98ECEF-55AB-43D6-A5F9-5CC8BFA01F43}" type="presParOf" srcId="{BB645408-78DC-406C-93CD-424A8EE2AC04}" destId="{503B8A76-9A2A-4604-A137-4E124DBF056E}" srcOrd="0" destOrd="0" presId="urn:microsoft.com/office/officeart/2005/8/layout/hierarchy2"/>
    <dgm:cxn modelId="{1FFF34D0-3ABD-4B2F-A1DC-EE5BC7C5152A}" type="presParOf" srcId="{BB645408-78DC-406C-93CD-424A8EE2AC04}" destId="{983A81B3-3C39-44B3-BF17-3C7489BB74D7}" srcOrd="1" destOrd="0" presId="urn:microsoft.com/office/officeart/2005/8/layout/hierarchy2"/>
    <dgm:cxn modelId="{8D0B6D50-A84C-4EB0-9988-E81E3FFBBB1B}" type="presParOf" srcId="{9DDF29AB-87B1-415C-8178-6CEE0C26C537}" destId="{A5996E65-24F3-45FE-9C2E-C7D668B23FF0}" srcOrd="4" destOrd="0" presId="urn:microsoft.com/office/officeart/2005/8/layout/hierarchy2"/>
    <dgm:cxn modelId="{5E4F07AA-1CBE-493B-BA6D-F77768CDF2F3}" type="presParOf" srcId="{A5996E65-24F3-45FE-9C2E-C7D668B23FF0}" destId="{1EBC87B8-999A-4EEC-B3BB-1C7D202258A2}" srcOrd="0" destOrd="0" presId="urn:microsoft.com/office/officeart/2005/8/layout/hierarchy2"/>
    <dgm:cxn modelId="{C73C887E-8DDA-467B-AF96-204921D4E86B}" type="presParOf" srcId="{9DDF29AB-87B1-415C-8178-6CEE0C26C537}" destId="{C801D728-12B6-4067-9B42-1E29C2603379}" srcOrd="5" destOrd="0" presId="urn:microsoft.com/office/officeart/2005/8/layout/hierarchy2"/>
    <dgm:cxn modelId="{E5242F00-5236-436B-B84A-2339D9F7EF3F}" type="presParOf" srcId="{C801D728-12B6-4067-9B42-1E29C2603379}" destId="{75F752D4-D17F-476E-B32F-1D69947596DB}" srcOrd="0" destOrd="0" presId="urn:microsoft.com/office/officeart/2005/8/layout/hierarchy2"/>
    <dgm:cxn modelId="{E3EEB981-C501-4B68-A300-EBB36861CE7C}" type="presParOf" srcId="{C801D728-12B6-4067-9B42-1E29C2603379}" destId="{1D262676-27CF-46C8-B7B2-4860712789C5}" srcOrd="1" destOrd="0" presId="urn:microsoft.com/office/officeart/2005/8/layout/hierarchy2"/>
    <dgm:cxn modelId="{EBD780E6-D35B-4FAA-A4DB-BB3921E4D02E}" type="presParOf" srcId="{2E642FA2-A426-4ADE-86FD-759830F8370B}" destId="{3C1E174F-C8E4-4396-AB3A-DA2734D81D22}" srcOrd="2" destOrd="0" presId="urn:microsoft.com/office/officeart/2005/8/layout/hierarchy2"/>
    <dgm:cxn modelId="{CF444BC0-AD88-4498-BE0B-4CE21F814292}" type="presParOf" srcId="{3C1E174F-C8E4-4396-AB3A-DA2734D81D22}" destId="{117D5846-0F00-48DA-8CAA-C424FFD93346}" srcOrd="0" destOrd="0" presId="urn:microsoft.com/office/officeart/2005/8/layout/hierarchy2"/>
    <dgm:cxn modelId="{1F591879-1815-4586-A331-B577E42918B6}" type="presParOf" srcId="{2E642FA2-A426-4ADE-86FD-759830F8370B}" destId="{F07B16B4-B2A4-4769-B165-EE263A027CEC}" srcOrd="3" destOrd="0" presId="urn:microsoft.com/office/officeart/2005/8/layout/hierarchy2"/>
    <dgm:cxn modelId="{8B3CC930-251E-4395-8329-61D3BD41E220}" type="presParOf" srcId="{F07B16B4-B2A4-4769-B165-EE263A027CEC}" destId="{B37342B7-5BDE-4107-B9D3-9E96CF2D0EFE}" srcOrd="0" destOrd="0" presId="urn:microsoft.com/office/officeart/2005/8/layout/hierarchy2"/>
    <dgm:cxn modelId="{1FF1A668-B4BC-47BC-AFCB-237C1B776EC2}" type="presParOf" srcId="{F07B16B4-B2A4-4769-B165-EE263A027CEC}" destId="{D52BE38C-149C-4671-AAC5-937A672DA67D}" srcOrd="1" destOrd="0" presId="urn:microsoft.com/office/officeart/2005/8/layout/hierarchy2"/>
    <dgm:cxn modelId="{49CA14FB-DD2B-42AB-87CA-6995C4ACC135}" type="presParOf" srcId="{D52BE38C-149C-4671-AAC5-937A672DA67D}" destId="{49C2D9A8-BD35-4624-AA3A-AAEAB4F69E9A}" srcOrd="0" destOrd="0" presId="urn:microsoft.com/office/officeart/2005/8/layout/hierarchy2"/>
    <dgm:cxn modelId="{59270C5C-9D17-428F-BB82-432A3473EE0D}" type="presParOf" srcId="{49C2D9A8-BD35-4624-AA3A-AAEAB4F69E9A}" destId="{B7A3911C-1432-4472-BD76-93DE9B6F4D31}" srcOrd="0" destOrd="0" presId="urn:microsoft.com/office/officeart/2005/8/layout/hierarchy2"/>
    <dgm:cxn modelId="{17CD008E-9944-488A-9E37-0A276D740E2E}" type="presParOf" srcId="{D52BE38C-149C-4671-AAC5-937A672DA67D}" destId="{5588FFF6-A4BA-4CF9-9A2D-15EA0E9AC17D}" srcOrd="1" destOrd="0" presId="urn:microsoft.com/office/officeart/2005/8/layout/hierarchy2"/>
    <dgm:cxn modelId="{C0389846-C91F-4A2F-B868-663ED864F3CE}" type="presParOf" srcId="{5588FFF6-A4BA-4CF9-9A2D-15EA0E9AC17D}" destId="{EA56755D-E144-4056-8B53-E15CC8DFDF21}" srcOrd="0" destOrd="0" presId="urn:microsoft.com/office/officeart/2005/8/layout/hierarchy2"/>
    <dgm:cxn modelId="{D55BF343-CE23-48B7-A1B2-484D5752EDE0}" type="presParOf" srcId="{5588FFF6-A4BA-4CF9-9A2D-15EA0E9AC17D}" destId="{2CF67F42-D03A-48EF-8B8C-6B29C366F586}" srcOrd="1" destOrd="0" presId="urn:microsoft.com/office/officeart/2005/8/layout/hierarchy2"/>
    <dgm:cxn modelId="{BCAF2578-D42B-44BC-9A95-A4A0AB5BBFD2}" type="presParOf" srcId="{D52BE38C-149C-4671-AAC5-937A672DA67D}" destId="{C0F309E0-967A-47FE-BE21-99A61BA2D125}" srcOrd="2" destOrd="0" presId="urn:microsoft.com/office/officeart/2005/8/layout/hierarchy2"/>
    <dgm:cxn modelId="{D1EB667C-39D6-4D48-BF7E-61EDBB68C2E0}" type="presParOf" srcId="{C0F309E0-967A-47FE-BE21-99A61BA2D125}" destId="{35015F5F-2716-4050-8D30-B3C8DAF54F34}" srcOrd="0" destOrd="0" presId="urn:microsoft.com/office/officeart/2005/8/layout/hierarchy2"/>
    <dgm:cxn modelId="{2E7BF2CE-6BAD-4EAE-91E8-F6067262EDEA}" type="presParOf" srcId="{D52BE38C-149C-4671-AAC5-937A672DA67D}" destId="{D993C1BE-AE90-4FA7-9C02-5E4DF7C32011}" srcOrd="3" destOrd="0" presId="urn:microsoft.com/office/officeart/2005/8/layout/hierarchy2"/>
    <dgm:cxn modelId="{75532F7C-5507-4A45-AD75-C5E3D2B176EC}" type="presParOf" srcId="{D993C1BE-AE90-4FA7-9C02-5E4DF7C32011}" destId="{BD975B71-D2D2-4BAE-8195-2CE6383393A6}" srcOrd="0" destOrd="0" presId="urn:microsoft.com/office/officeart/2005/8/layout/hierarchy2"/>
    <dgm:cxn modelId="{D3A8A855-26E2-4BCC-B519-BD7FC1E6EB8C}" type="presParOf" srcId="{D993C1BE-AE90-4FA7-9C02-5E4DF7C32011}" destId="{FD7EF508-37E9-4BDD-B25F-C9EFBD145B55}" srcOrd="1" destOrd="0" presId="urn:microsoft.com/office/officeart/2005/8/layout/hierarchy2"/>
    <dgm:cxn modelId="{0663825F-030E-4C42-89FE-DE88A77F6561}" type="presParOf" srcId="{D52BE38C-149C-4671-AAC5-937A672DA67D}" destId="{1E44B34E-16F4-477A-A171-82A54008A968}" srcOrd="4" destOrd="0" presId="urn:microsoft.com/office/officeart/2005/8/layout/hierarchy2"/>
    <dgm:cxn modelId="{35C7F310-E6A0-4549-A5CC-969116EE0FE6}" type="presParOf" srcId="{1E44B34E-16F4-477A-A171-82A54008A968}" destId="{5388DAC5-CE62-4EF9-A002-ECFE1D48ED6F}" srcOrd="0" destOrd="0" presId="urn:microsoft.com/office/officeart/2005/8/layout/hierarchy2"/>
    <dgm:cxn modelId="{5DF2740E-4328-48AC-A54B-103EDBCFD6D2}" type="presParOf" srcId="{D52BE38C-149C-4671-AAC5-937A672DA67D}" destId="{6F8A18A6-1556-4A5D-A13E-A42C853AA1A6}" srcOrd="5" destOrd="0" presId="urn:microsoft.com/office/officeart/2005/8/layout/hierarchy2"/>
    <dgm:cxn modelId="{DBB06DF1-C148-435A-A3F6-5CC94951875E}" type="presParOf" srcId="{6F8A18A6-1556-4A5D-A13E-A42C853AA1A6}" destId="{ABAA8C66-2A6B-4569-B4F5-532EA2AA8043}" srcOrd="0" destOrd="0" presId="urn:microsoft.com/office/officeart/2005/8/layout/hierarchy2"/>
    <dgm:cxn modelId="{B3EFA297-C986-4F08-9BDA-BA2D0F7DF996}" type="presParOf" srcId="{6F8A18A6-1556-4A5D-A13E-A42C853AA1A6}" destId="{1272A944-627D-4C36-85C4-81F0333295F1}" srcOrd="1" destOrd="0" presId="urn:microsoft.com/office/officeart/2005/8/layout/hierarchy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96A698-1867-4D64-914E-08CC76466A28}">
      <dsp:nvSpPr>
        <dsp:cNvPr id="0" name=""/>
        <dsp:cNvSpPr/>
      </dsp:nvSpPr>
      <dsp:spPr>
        <a:xfrm>
          <a:off x="7382915" y="3474173"/>
          <a:ext cx="1227684" cy="1578023"/>
        </a:xfrm>
        <a:prstGeom prst="roundRect">
          <a:avLst>
            <a:gd name="adj" fmla="val 10000"/>
          </a:avLst>
        </a:prstGeom>
        <a:gradFill rotWithShape="0">
          <a:gsLst>
            <a:gs pos="0">
              <a:schemeClr val="accent4">
                <a:hueOff val="0"/>
                <a:satOff val="0"/>
                <a:lumOff val="0"/>
                <a:alphaOff val="0"/>
                <a:tint val="70000"/>
                <a:lumMod val="110000"/>
              </a:schemeClr>
            </a:gs>
            <a:gs pos="100000">
              <a:schemeClr val="accent4">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fa-IR" sz="1800" kern="1200" dirty="0" smtClean="0">
              <a:cs typeface="B Titr" pitchFamily="2" charset="-78"/>
            </a:rPr>
            <a:t>سامانه برق شهری </a:t>
          </a:r>
          <a:endParaRPr lang="en-US" sz="1800" kern="1200" dirty="0">
            <a:cs typeface="B Titr" pitchFamily="2" charset="-78"/>
          </a:endParaRPr>
        </a:p>
      </dsp:txBody>
      <dsp:txXfrm>
        <a:off x="7418873" y="3510131"/>
        <a:ext cx="1155768" cy="1506107"/>
      </dsp:txXfrm>
    </dsp:sp>
    <dsp:sp modelId="{DBFAA937-FC70-4062-B104-A93D832356B0}">
      <dsp:nvSpPr>
        <dsp:cNvPr id="0" name=""/>
        <dsp:cNvSpPr/>
      </dsp:nvSpPr>
      <dsp:spPr>
        <a:xfrm rot="14953607">
          <a:off x="6094849" y="3368769"/>
          <a:ext cx="1901667" cy="10789"/>
        </a:xfrm>
        <a:custGeom>
          <a:avLst/>
          <a:gdLst/>
          <a:ahLst/>
          <a:cxnLst/>
          <a:rect l="0" t="0" r="0" b="0"/>
          <a:pathLst>
            <a:path>
              <a:moveTo>
                <a:pt x="0" y="5394"/>
              </a:moveTo>
              <a:lnTo>
                <a:pt x="1901667" y="5394"/>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6998141" y="3326622"/>
        <a:ext cx="95083" cy="95083"/>
      </dsp:txXfrm>
    </dsp:sp>
    <dsp:sp modelId="{560607E0-D776-41BD-87E1-22A0C4FF9F82}">
      <dsp:nvSpPr>
        <dsp:cNvPr id="0" name=""/>
        <dsp:cNvSpPr/>
      </dsp:nvSpPr>
      <dsp:spPr>
        <a:xfrm>
          <a:off x="5486398" y="2133598"/>
          <a:ext cx="1222052" cy="703087"/>
        </a:xfrm>
        <a:prstGeom prst="roundRect">
          <a:avLst>
            <a:gd name="adj" fmla="val 10000"/>
          </a:avLst>
        </a:prstGeom>
        <a:gradFill rotWithShape="0">
          <a:gsLst>
            <a:gs pos="0">
              <a:schemeClr val="accent6">
                <a:hueOff val="0"/>
                <a:satOff val="0"/>
                <a:lumOff val="0"/>
                <a:alphaOff val="0"/>
                <a:tint val="70000"/>
                <a:lumMod val="110000"/>
              </a:schemeClr>
            </a:gs>
            <a:gs pos="100000">
              <a:schemeClr val="accent6">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fa-IR" sz="1800" kern="1200" dirty="0" smtClean="0">
              <a:cs typeface="B Titr" pitchFamily="2" charset="-78"/>
            </a:rPr>
            <a:t>نیروگاه</a:t>
          </a:r>
          <a:endParaRPr lang="en-US" sz="1800" kern="1200" dirty="0">
            <a:cs typeface="B Titr" pitchFamily="2" charset="-78"/>
          </a:endParaRPr>
        </a:p>
      </dsp:txBody>
      <dsp:txXfrm>
        <a:off x="5506991" y="2154191"/>
        <a:ext cx="1180866" cy="661901"/>
      </dsp:txXfrm>
    </dsp:sp>
    <dsp:sp modelId="{DEF48952-601C-4271-A2FE-8306DBBB3930}">
      <dsp:nvSpPr>
        <dsp:cNvPr id="0" name=""/>
        <dsp:cNvSpPr/>
      </dsp:nvSpPr>
      <dsp:spPr>
        <a:xfrm rot="14291826">
          <a:off x="3444566" y="1343345"/>
          <a:ext cx="2674308" cy="10789"/>
        </a:xfrm>
        <a:custGeom>
          <a:avLst/>
          <a:gdLst/>
          <a:ahLst/>
          <a:cxnLst/>
          <a:rect l="0" t="0" r="0" b="0"/>
          <a:pathLst>
            <a:path>
              <a:moveTo>
                <a:pt x="0" y="5394"/>
              </a:moveTo>
              <a:lnTo>
                <a:pt x="2674308"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en-US" sz="900" kern="1200"/>
        </a:p>
      </dsp:txBody>
      <dsp:txXfrm rot="10800000">
        <a:off x="4714862" y="1281882"/>
        <a:ext cx="133715" cy="133715"/>
      </dsp:txXfrm>
    </dsp:sp>
    <dsp:sp modelId="{89E12C66-37F0-4193-A435-1B6902BC002E}">
      <dsp:nvSpPr>
        <dsp:cNvPr id="0" name=""/>
        <dsp:cNvSpPr/>
      </dsp:nvSpPr>
      <dsp:spPr>
        <a:xfrm>
          <a:off x="3254918" y="6807"/>
          <a:ext cx="822122"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بویلر</a:t>
          </a:r>
          <a:endParaRPr lang="en-US" sz="1600" kern="1200" dirty="0">
            <a:cs typeface="B Titr" pitchFamily="2" charset="-78"/>
          </a:endParaRPr>
        </a:p>
      </dsp:txBody>
      <dsp:txXfrm>
        <a:off x="3266958" y="18847"/>
        <a:ext cx="798042" cy="386981"/>
      </dsp:txXfrm>
    </dsp:sp>
    <dsp:sp modelId="{739D7378-CEA7-41EF-9403-6378C87BDB66}">
      <dsp:nvSpPr>
        <dsp:cNvPr id="0" name=""/>
        <dsp:cNvSpPr/>
      </dsp:nvSpPr>
      <dsp:spPr>
        <a:xfrm rot="13892095">
          <a:off x="3598743" y="1568541"/>
          <a:ext cx="2327511" cy="10789"/>
        </a:xfrm>
        <a:custGeom>
          <a:avLst/>
          <a:gdLst/>
          <a:ahLst/>
          <a:cxnLst/>
          <a:rect l="0" t="0" r="0" b="0"/>
          <a:pathLst>
            <a:path>
              <a:moveTo>
                <a:pt x="0" y="5394"/>
              </a:moveTo>
              <a:lnTo>
                <a:pt x="2327511"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55600">
            <a:lnSpc>
              <a:spcPct val="90000"/>
            </a:lnSpc>
            <a:spcBef>
              <a:spcPct val="0"/>
            </a:spcBef>
            <a:spcAft>
              <a:spcPct val="35000"/>
            </a:spcAft>
          </a:pPr>
          <a:endParaRPr lang="en-US" sz="800" kern="1200"/>
        </a:p>
      </dsp:txBody>
      <dsp:txXfrm rot="10800000">
        <a:off x="4704311" y="1515748"/>
        <a:ext cx="116375" cy="116375"/>
      </dsp:txXfrm>
    </dsp:sp>
    <dsp:sp modelId="{B746447C-F48F-4DD8-8602-42E98ABAFF77}">
      <dsp:nvSpPr>
        <dsp:cNvPr id="0" name=""/>
        <dsp:cNvSpPr/>
      </dsp:nvSpPr>
      <dsp:spPr>
        <a:xfrm>
          <a:off x="2574719" y="457199"/>
          <a:ext cx="1463880"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توربین بخار و گاز</a:t>
          </a:r>
          <a:endParaRPr lang="en-US" sz="1600" kern="1200" dirty="0">
            <a:cs typeface="B Titr" pitchFamily="2" charset="-78"/>
          </a:endParaRPr>
        </a:p>
      </dsp:txBody>
      <dsp:txXfrm>
        <a:off x="2586759" y="469239"/>
        <a:ext cx="1439800" cy="386981"/>
      </dsp:txXfrm>
    </dsp:sp>
    <dsp:sp modelId="{989CE96C-0B4E-4F00-9026-FA947AC5F132}">
      <dsp:nvSpPr>
        <dsp:cNvPr id="0" name=""/>
        <dsp:cNvSpPr/>
      </dsp:nvSpPr>
      <dsp:spPr>
        <a:xfrm rot="13397033">
          <a:off x="3813709" y="1816066"/>
          <a:ext cx="1936021" cy="10789"/>
        </a:xfrm>
        <a:custGeom>
          <a:avLst/>
          <a:gdLst/>
          <a:ahLst/>
          <a:cxnLst/>
          <a:rect l="0" t="0" r="0" b="0"/>
          <a:pathLst>
            <a:path>
              <a:moveTo>
                <a:pt x="0" y="5394"/>
              </a:moveTo>
              <a:lnTo>
                <a:pt x="1936021"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4733319" y="1773060"/>
        <a:ext cx="96801" cy="96801"/>
      </dsp:txXfrm>
    </dsp:sp>
    <dsp:sp modelId="{49C40836-D419-47D8-A484-3AF6888660AF}">
      <dsp:nvSpPr>
        <dsp:cNvPr id="0" name=""/>
        <dsp:cNvSpPr/>
      </dsp:nvSpPr>
      <dsp:spPr>
        <a:xfrm>
          <a:off x="2079077" y="952248"/>
          <a:ext cx="1997964"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تأسیسات احتراق سوخت</a:t>
          </a:r>
          <a:endParaRPr lang="en-US" sz="1600" kern="1200" dirty="0">
            <a:cs typeface="B Titr" pitchFamily="2" charset="-78"/>
          </a:endParaRPr>
        </a:p>
      </dsp:txBody>
      <dsp:txXfrm>
        <a:off x="2091117" y="964288"/>
        <a:ext cx="1973884" cy="386981"/>
      </dsp:txXfrm>
    </dsp:sp>
    <dsp:sp modelId="{84B558CD-F4FE-4DC5-862D-216762F4360C}">
      <dsp:nvSpPr>
        <dsp:cNvPr id="0" name=""/>
        <dsp:cNvSpPr/>
      </dsp:nvSpPr>
      <dsp:spPr>
        <a:xfrm rot="12673971">
          <a:off x="3957599" y="2052426"/>
          <a:ext cx="1648241" cy="10789"/>
        </a:xfrm>
        <a:custGeom>
          <a:avLst/>
          <a:gdLst/>
          <a:ahLst/>
          <a:cxnLst/>
          <a:rect l="0" t="0" r="0" b="0"/>
          <a:pathLst>
            <a:path>
              <a:moveTo>
                <a:pt x="0" y="5394"/>
              </a:moveTo>
              <a:lnTo>
                <a:pt x="1648241"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740514" y="2016615"/>
        <a:ext cx="82412" cy="82412"/>
      </dsp:txXfrm>
    </dsp:sp>
    <dsp:sp modelId="{3D4CC06C-5582-4AD6-97C0-9167AA4FC5AF}">
      <dsp:nvSpPr>
        <dsp:cNvPr id="0" name=""/>
        <dsp:cNvSpPr/>
      </dsp:nvSpPr>
      <dsp:spPr>
        <a:xfrm>
          <a:off x="3254918" y="1424969"/>
          <a:ext cx="822122"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دودکش</a:t>
          </a:r>
          <a:endParaRPr lang="en-US" sz="1600" kern="1200" dirty="0">
            <a:cs typeface="B Titr" pitchFamily="2" charset="-78"/>
          </a:endParaRPr>
        </a:p>
      </dsp:txBody>
      <dsp:txXfrm>
        <a:off x="3266958" y="1437009"/>
        <a:ext cx="798042" cy="386981"/>
      </dsp:txXfrm>
    </dsp:sp>
    <dsp:sp modelId="{A63DD4F6-1129-417C-9B41-759F8895BAD4}">
      <dsp:nvSpPr>
        <dsp:cNvPr id="0" name=""/>
        <dsp:cNvSpPr/>
      </dsp:nvSpPr>
      <dsp:spPr>
        <a:xfrm rot="11709745">
          <a:off x="4051625" y="2288787"/>
          <a:ext cx="1460188" cy="10789"/>
        </a:xfrm>
        <a:custGeom>
          <a:avLst/>
          <a:gdLst/>
          <a:ahLst/>
          <a:cxnLst/>
          <a:rect l="0" t="0" r="0" b="0"/>
          <a:pathLst>
            <a:path>
              <a:moveTo>
                <a:pt x="0" y="5394"/>
              </a:moveTo>
              <a:lnTo>
                <a:pt x="1460188"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745215" y="2257676"/>
        <a:ext cx="73009" cy="73009"/>
      </dsp:txXfrm>
    </dsp:sp>
    <dsp:sp modelId="{49A8096D-C7FE-4F8D-94EC-8C4342520A27}">
      <dsp:nvSpPr>
        <dsp:cNvPr id="0" name=""/>
        <dsp:cNvSpPr/>
      </dsp:nvSpPr>
      <dsp:spPr>
        <a:xfrm>
          <a:off x="3254918" y="1897690"/>
          <a:ext cx="822122"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بخار‌ساز</a:t>
          </a:r>
          <a:endParaRPr lang="en-US" sz="1600" kern="1200" dirty="0">
            <a:cs typeface="B Titr" pitchFamily="2" charset="-78"/>
          </a:endParaRPr>
        </a:p>
      </dsp:txBody>
      <dsp:txXfrm>
        <a:off x="3266958" y="1909730"/>
        <a:ext cx="798042" cy="386981"/>
      </dsp:txXfrm>
    </dsp:sp>
    <dsp:sp modelId="{4009BCEC-2C9A-4892-8E55-0407C9BF18EF}">
      <dsp:nvSpPr>
        <dsp:cNvPr id="0" name=""/>
        <dsp:cNvSpPr/>
      </dsp:nvSpPr>
      <dsp:spPr>
        <a:xfrm rot="10578825">
          <a:off x="4075580" y="2525147"/>
          <a:ext cx="1412278" cy="10789"/>
        </a:xfrm>
        <a:custGeom>
          <a:avLst/>
          <a:gdLst/>
          <a:ahLst/>
          <a:cxnLst/>
          <a:rect l="0" t="0" r="0" b="0"/>
          <a:pathLst>
            <a:path>
              <a:moveTo>
                <a:pt x="0" y="5394"/>
              </a:moveTo>
              <a:lnTo>
                <a:pt x="1412278"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746413" y="2495235"/>
        <a:ext cx="70613" cy="70613"/>
      </dsp:txXfrm>
    </dsp:sp>
    <dsp:sp modelId="{A5ED7A33-BFB3-4BE6-88D4-0D9B27D3D4DA}">
      <dsp:nvSpPr>
        <dsp:cNvPr id="0" name=""/>
        <dsp:cNvSpPr/>
      </dsp:nvSpPr>
      <dsp:spPr>
        <a:xfrm>
          <a:off x="1426122" y="2370410"/>
          <a:ext cx="2650918"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انبار‌های ذخیره ذغال سنگ</a:t>
          </a:r>
          <a:endParaRPr lang="en-US" sz="1600" kern="1200" dirty="0">
            <a:cs typeface="B Titr" pitchFamily="2" charset="-78"/>
          </a:endParaRPr>
        </a:p>
      </dsp:txBody>
      <dsp:txXfrm>
        <a:off x="1438162" y="2382450"/>
        <a:ext cx="2626838" cy="386981"/>
      </dsp:txXfrm>
    </dsp:sp>
    <dsp:sp modelId="{480885D4-67AD-40A6-905B-04B8F0655482}">
      <dsp:nvSpPr>
        <dsp:cNvPr id="0" name=""/>
        <dsp:cNvSpPr/>
      </dsp:nvSpPr>
      <dsp:spPr>
        <a:xfrm rot="9492384">
          <a:off x="4022799" y="2761507"/>
          <a:ext cx="1517841" cy="10789"/>
        </a:xfrm>
        <a:custGeom>
          <a:avLst/>
          <a:gdLst/>
          <a:ahLst/>
          <a:cxnLst/>
          <a:rect l="0" t="0" r="0" b="0"/>
          <a:pathLst>
            <a:path>
              <a:moveTo>
                <a:pt x="0" y="5394"/>
              </a:moveTo>
              <a:lnTo>
                <a:pt x="1517841"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743774" y="2728956"/>
        <a:ext cx="75892" cy="75892"/>
      </dsp:txXfrm>
    </dsp:sp>
    <dsp:sp modelId="{6D544655-2A33-4439-B0F3-11817FBFF025}">
      <dsp:nvSpPr>
        <dsp:cNvPr id="0" name=""/>
        <dsp:cNvSpPr/>
      </dsp:nvSpPr>
      <dsp:spPr>
        <a:xfrm>
          <a:off x="1774283" y="2843131"/>
          <a:ext cx="2302757"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مخازن ذخیره فشار زیاد</a:t>
          </a:r>
          <a:endParaRPr lang="en-US" sz="1600" kern="1200" dirty="0">
            <a:cs typeface="B Titr" pitchFamily="2" charset="-78"/>
          </a:endParaRPr>
        </a:p>
      </dsp:txBody>
      <dsp:txXfrm>
        <a:off x="1786323" y="2855171"/>
        <a:ext cx="2278677" cy="386981"/>
      </dsp:txXfrm>
    </dsp:sp>
    <dsp:sp modelId="{8A6311E7-390D-46CB-AF7A-480E2C409B0F}">
      <dsp:nvSpPr>
        <dsp:cNvPr id="0" name=""/>
        <dsp:cNvSpPr/>
      </dsp:nvSpPr>
      <dsp:spPr>
        <a:xfrm rot="8620472">
          <a:off x="3907065" y="2997868"/>
          <a:ext cx="1749308" cy="10789"/>
        </a:xfrm>
        <a:custGeom>
          <a:avLst/>
          <a:gdLst/>
          <a:ahLst/>
          <a:cxnLst/>
          <a:rect l="0" t="0" r="0" b="0"/>
          <a:pathLst>
            <a:path>
              <a:moveTo>
                <a:pt x="0" y="5394"/>
              </a:moveTo>
              <a:lnTo>
                <a:pt x="1749308"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4737987" y="2959529"/>
        <a:ext cx="87465" cy="87465"/>
      </dsp:txXfrm>
    </dsp:sp>
    <dsp:sp modelId="{70E31A0C-831B-48A4-80BA-D0B71DFA9AE9}">
      <dsp:nvSpPr>
        <dsp:cNvPr id="0" name=""/>
        <dsp:cNvSpPr/>
      </dsp:nvSpPr>
      <dsp:spPr>
        <a:xfrm>
          <a:off x="2383879" y="3315852"/>
          <a:ext cx="1693162"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واحد کنترل</a:t>
          </a:r>
          <a:endParaRPr lang="en-US" sz="1600" kern="1200" dirty="0">
            <a:cs typeface="B Titr" pitchFamily="2" charset="-78"/>
          </a:endParaRPr>
        </a:p>
      </dsp:txBody>
      <dsp:txXfrm>
        <a:off x="2395919" y="3327892"/>
        <a:ext cx="1669082" cy="386981"/>
      </dsp:txXfrm>
    </dsp:sp>
    <dsp:sp modelId="{C6D8244F-A3F5-4DA7-930D-26E1AD6F00E7}">
      <dsp:nvSpPr>
        <dsp:cNvPr id="0" name=""/>
        <dsp:cNvSpPr/>
      </dsp:nvSpPr>
      <dsp:spPr>
        <a:xfrm rot="7982713">
          <a:off x="3749338" y="3234228"/>
          <a:ext cx="2064764" cy="10789"/>
        </a:xfrm>
        <a:custGeom>
          <a:avLst/>
          <a:gdLst/>
          <a:ahLst/>
          <a:cxnLst/>
          <a:rect l="0" t="0" r="0" b="0"/>
          <a:pathLst>
            <a:path>
              <a:moveTo>
                <a:pt x="0" y="5394"/>
              </a:moveTo>
              <a:lnTo>
                <a:pt x="2064764"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en-US" sz="700" kern="1200"/>
        </a:p>
      </dsp:txBody>
      <dsp:txXfrm rot="10800000">
        <a:off x="4730101" y="3188003"/>
        <a:ext cx="103238" cy="103238"/>
      </dsp:txXfrm>
    </dsp:sp>
    <dsp:sp modelId="{BE974FF2-293C-4D4F-81DB-AE1AC1B6DB3A}">
      <dsp:nvSpPr>
        <dsp:cNvPr id="0" name=""/>
        <dsp:cNvSpPr/>
      </dsp:nvSpPr>
      <dsp:spPr>
        <a:xfrm>
          <a:off x="2231482" y="3788572"/>
          <a:ext cx="1845558"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برج‌های خنک‌کننده</a:t>
          </a:r>
          <a:endParaRPr lang="en-US" sz="1600" kern="1200" dirty="0">
            <a:cs typeface="B Titr" pitchFamily="2" charset="-78"/>
          </a:endParaRPr>
        </a:p>
      </dsp:txBody>
      <dsp:txXfrm>
        <a:off x="2243522" y="3800612"/>
        <a:ext cx="1821478" cy="386981"/>
      </dsp:txXfrm>
    </dsp:sp>
    <dsp:sp modelId="{1FF7E189-9B21-4ABF-A6A3-F71987BEE67A}">
      <dsp:nvSpPr>
        <dsp:cNvPr id="0" name=""/>
        <dsp:cNvSpPr/>
      </dsp:nvSpPr>
      <dsp:spPr>
        <a:xfrm rot="7525209">
          <a:off x="3565851" y="3470588"/>
          <a:ext cx="2431738" cy="10789"/>
        </a:xfrm>
        <a:custGeom>
          <a:avLst/>
          <a:gdLst/>
          <a:ahLst/>
          <a:cxnLst/>
          <a:rect l="0" t="0" r="0" b="0"/>
          <a:pathLst>
            <a:path>
              <a:moveTo>
                <a:pt x="0" y="5394"/>
              </a:moveTo>
              <a:lnTo>
                <a:pt x="2431738"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55600">
            <a:lnSpc>
              <a:spcPct val="90000"/>
            </a:lnSpc>
            <a:spcBef>
              <a:spcPct val="0"/>
            </a:spcBef>
            <a:spcAft>
              <a:spcPct val="35000"/>
            </a:spcAft>
          </a:pPr>
          <a:endParaRPr lang="en-US" sz="800" kern="1200"/>
        </a:p>
      </dsp:txBody>
      <dsp:txXfrm rot="10800000">
        <a:off x="4720926" y="3415189"/>
        <a:ext cx="121586" cy="121586"/>
      </dsp:txXfrm>
    </dsp:sp>
    <dsp:sp modelId="{A098F802-4BE6-46BA-A772-096C84E82593}">
      <dsp:nvSpPr>
        <dsp:cNvPr id="0" name=""/>
        <dsp:cNvSpPr/>
      </dsp:nvSpPr>
      <dsp:spPr>
        <a:xfrm>
          <a:off x="2079085" y="4261293"/>
          <a:ext cx="1997955"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سیستم لوله‌کشی </a:t>
          </a:r>
          <a:endParaRPr lang="en-US" sz="1600" kern="1200" dirty="0">
            <a:cs typeface="B Titr" pitchFamily="2" charset="-78"/>
          </a:endParaRPr>
        </a:p>
      </dsp:txBody>
      <dsp:txXfrm>
        <a:off x="2091125" y="4273333"/>
        <a:ext cx="1973875" cy="386981"/>
      </dsp:txXfrm>
    </dsp:sp>
    <dsp:sp modelId="{49AC4663-1ED4-45E6-B1C9-F8C295BE2119}">
      <dsp:nvSpPr>
        <dsp:cNvPr id="0" name=""/>
        <dsp:cNvSpPr/>
      </dsp:nvSpPr>
      <dsp:spPr>
        <a:xfrm rot="7222355">
          <a:off x="6274795" y="4892769"/>
          <a:ext cx="1471977" cy="10789"/>
        </a:xfrm>
        <a:custGeom>
          <a:avLst/>
          <a:gdLst/>
          <a:ahLst/>
          <a:cxnLst/>
          <a:rect l="0" t="0" r="0" b="0"/>
          <a:pathLst>
            <a:path>
              <a:moveTo>
                <a:pt x="0" y="5394"/>
              </a:moveTo>
              <a:lnTo>
                <a:pt x="1471977" y="5394"/>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6973985" y="4861364"/>
        <a:ext cx="73598" cy="73598"/>
      </dsp:txXfrm>
    </dsp:sp>
    <dsp:sp modelId="{49BDDAB6-FE31-417F-BA3E-BB93BC917990}">
      <dsp:nvSpPr>
        <dsp:cNvPr id="0" name=""/>
        <dsp:cNvSpPr/>
      </dsp:nvSpPr>
      <dsp:spPr>
        <a:xfrm>
          <a:off x="5562601" y="5181600"/>
          <a:ext cx="1076051" cy="703083"/>
        </a:xfrm>
        <a:prstGeom prst="roundRect">
          <a:avLst>
            <a:gd name="adj" fmla="val 10000"/>
          </a:avLst>
        </a:prstGeom>
        <a:gradFill rotWithShape="0">
          <a:gsLst>
            <a:gs pos="0">
              <a:schemeClr val="accent6">
                <a:hueOff val="0"/>
                <a:satOff val="0"/>
                <a:lumOff val="0"/>
                <a:alphaOff val="0"/>
                <a:tint val="70000"/>
                <a:lumMod val="110000"/>
              </a:schemeClr>
            </a:gs>
            <a:gs pos="100000">
              <a:schemeClr val="accent6">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fa-IR" sz="1800" kern="1200" dirty="0" smtClean="0">
              <a:cs typeface="B Titr" pitchFamily="2" charset="-78"/>
            </a:rPr>
            <a:t>پست انتقال </a:t>
          </a:r>
          <a:endParaRPr lang="en-US" sz="1800" kern="1200" dirty="0">
            <a:cs typeface="B Titr" pitchFamily="2" charset="-78"/>
          </a:endParaRPr>
        </a:p>
      </dsp:txBody>
      <dsp:txXfrm>
        <a:off x="5583194" y="5202193"/>
        <a:ext cx="1034865" cy="661897"/>
      </dsp:txXfrm>
    </dsp:sp>
    <dsp:sp modelId="{DC6B3034-3DB9-4752-A53F-6EC91DF51D5E}">
      <dsp:nvSpPr>
        <dsp:cNvPr id="0" name=""/>
        <dsp:cNvSpPr/>
      </dsp:nvSpPr>
      <dsp:spPr>
        <a:xfrm rot="12233971">
          <a:off x="4160227" y="5230949"/>
          <a:ext cx="1465187" cy="10789"/>
        </a:xfrm>
        <a:custGeom>
          <a:avLst/>
          <a:gdLst/>
          <a:ahLst/>
          <a:cxnLst/>
          <a:rect l="0" t="0" r="0" b="0"/>
          <a:pathLst>
            <a:path>
              <a:moveTo>
                <a:pt x="0" y="5394"/>
              </a:moveTo>
              <a:lnTo>
                <a:pt x="1465187"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856192" y="5199713"/>
        <a:ext cx="73259" cy="73259"/>
      </dsp:txXfrm>
    </dsp:sp>
    <dsp:sp modelId="{119A6678-75C9-45B3-A8D6-6D964320CAB9}">
      <dsp:nvSpPr>
        <dsp:cNvPr id="0" name=""/>
        <dsp:cNvSpPr/>
      </dsp:nvSpPr>
      <dsp:spPr>
        <a:xfrm>
          <a:off x="2085481" y="4734014"/>
          <a:ext cx="2137560"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ترانسفورماتور (مبدل)</a:t>
          </a:r>
          <a:endParaRPr lang="en-US" sz="1600" kern="1200" dirty="0">
            <a:cs typeface="B Titr" pitchFamily="2" charset="-78"/>
          </a:endParaRPr>
        </a:p>
      </dsp:txBody>
      <dsp:txXfrm>
        <a:off x="2097521" y="4746054"/>
        <a:ext cx="2113480" cy="386981"/>
      </dsp:txXfrm>
    </dsp:sp>
    <dsp:sp modelId="{BA25E52C-DEBC-4193-8537-21C5854016B3}">
      <dsp:nvSpPr>
        <dsp:cNvPr id="0" name=""/>
        <dsp:cNvSpPr/>
      </dsp:nvSpPr>
      <dsp:spPr>
        <a:xfrm rot="11109371">
          <a:off x="4220321" y="5467309"/>
          <a:ext cx="1345001" cy="10789"/>
        </a:xfrm>
        <a:custGeom>
          <a:avLst/>
          <a:gdLst/>
          <a:ahLst/>
          <a:cxnLst/>
          <a:rect l="0" t="0" r="0" b="0"/>
          <a:pathLst>
            <a:path>
              <a:moveTo>
                <a:pt x="0" y="5394"/>
              </a:moveTo>
              <a:lnTo>
                <a:pt x="1345001"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859196" y="5439078"/>
        <a:ext cx="67250" cy="67250"/>
      </dsp:txXfrm>
    </dsp:sp>
    <dsp:sp modelId="{D79A8595-19E1-4E6A-B23F-B5FA0560FC2D}">
      <dsp:nvSpPr>
        <dsp:cNvPr id="0" name=""/>
        <dsp:cNvSpPr/>
      </dsp:nvSpPr>
      <dsp:spPr>
        <a:xfrm>
          <a:off x="3400919" y="5206734"/>
          <a:ext cx="822122"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مقره</a:t>
          </a:r>
          <a:endParaRPr lang="en-US" sz="1600" kern="1200" dirty="0">
            <a:cs typeface="B Titr" pitchFamily="2" charset="-78"/>
          </a:endParaRPr>
        </a:p>
      </dsp:txBody>
      <dsp:txXfrm>
        <a:off x="3412959" y="5218774"/>
        <a:ext cx="798042" cy="386981"/>
      </dsp:txXfrm>
    </dsp:sp>
    <dsp:sp modelId="{21A734EB-07B9-4C6C-B7D2-42CE9DFADA54}">
      <dsp:nvSpPr>
        <dsp:cNvPr id="0" name=""/>
        <dsp:cNvSpPr/>
      </dsp:nvSpPr>
      <dsp:spPr>
        <a:xfrm rot="9916998">
          <a:off x="4200324" y="5703669"/>
          <a:ext cx="1384995" cy="10789"/>
        </a:xfrm>
        <a:custGeom>
          <a:avLst/>
          <a:gdLst/>
          <a:ahLst/>
          <a:cxnLst/>
          <a:rect l="0" t="0" r="0" b="0"/>
          <a:pathLst>
            <a:path>
              <a:moveTo>
                <a:pt x="0" y="5394"/>
              </a:moveTo>
              <a:lnTo>
                <a:pt x="1384995"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858197" y="5674439"/>
        <a:ext cx="69249" cy="69249"/>
      </dsp:txXfrm>
    </dsp:sp>
    <dsp:sp modelId="{116097B5-ED33-4060-883A-A96C80322289}">
      <dsp:nvSpPr>
        <dsp:cNvPr id="0" name=""/>
        <dsp:cNvSpPr/>
      </dsp:nvSpPr>
      <dsp:spPr>
        <a:xfrm>
          <a:off x="3400919" y="5679455"/>
          <a:ext cx="822122"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بوشینگ</a:t>
          </a:r>
          <a:endParaRPr lang="en-US" sz="1600" kern="1200" dirty="0">
            <a:cs typeface="B Titr" pitchFamily="2" charset="-78"/>
          </a:endParaRPr>
        </a:p>
      </dsp:txBody>
      <dsp:txXfrm>
        <a:off x="3412959" y="5691495"/>
        <a:ext cx="798042" cy="386981"/>
      </dsp:txXfrm>
    </dsp:sp>
    <dsp:sp modelId="{8C81A08A-4E91-4B45-BCD2-FBF97F6BCEE4}">
      <dsp:nvSpPr>
        <dsp:cNvPr id="0" name=""/>
        <dsp:cNvSpPr/>
      </dsp:nvSpPr>
      <dsp:spPr>
        <a:xfrm rot="8903139">
          <a:off x="4106322" y="5940030"/>
          <a:ext cx="1572998" cy="10789"/>
        </a:xfrm>
        <a:custGeom>
          <a:avLst/>
          <a:gdLst/>
          <a:ahLst/>
          <a:cxnLst/>
          <a:rect l="0" t="0" r="0" b="0"/>
          <a:pathLst>
            <a:path>
              <a:moveTo>
                <a:pt x="0" y="5394"/>
              </a:moveTo>
              <a:lnTo>
                <a:pt x="1572998"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853496" y="5906099"/>
        <a:ext cx="78649" cy="78649"/>
      </dsp:txXfrm>
    </dsp:sp>
    <dsp:sp modelId="{7653BE8A-05F2-4852-B998-1CBADEF43C23}">
      <dsp:nvSpPr>
        <dsp:cNvPr id="0" name=""/>
        <dsp:cNvSpPr/>
      </dsp:nvSpPr>
      <dsp:spPr>
        <a:xfrm>
          <a:off x="3400919" y="6152176"/>
          <a:ext cx="822122"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a-IR" sz="1600" kern="1200" dirty="0" smtClean="0">
              <a:cs typeface="B Titr" pitchFamily="2" charset="-78"/>
            </a:rPr>
            <a:t>کابل</a:t>
          </a:r>
          <a:endParaRPr lang="en-US" sz="1600" kern="1200" dirty="0">
            <a:cs typeface="B Titr" pitchFamily="2" charset="-78"/>
          </a:endParaRPr>
        </a:p>
      </dsp:txBody>
      <dsp:txXfrm>
        <a:off x="3412959" y="6164216"/>
        <a:ext cx="798042" cy="386981"/>
      </dsp:txXfrm>
    </dsp:sp>
    <dsp:sp modelId="{80768B3C-4ED4-409A-B5A6-80A00333369F}">
      <dsp:nvSpPr>
        <dsp:cNvPr id="0" name=""/>
        <dsp:cNvSpPr/>
      </dsp:nvSpPr>
      <dsp:spPr>
        <a:xfrm rot="6464099">
          <a:off x="5961774" y="5295340"/>
          <a:ext cx="2178637" cy="10789"/>
        </a:xfrm>
        <a:custGeom>
          <a:avLst/>
          <a:gdLst/>
          <a:ahLst/>
          <a:cxnLst/>
          <a:rect l="0" t="0" r="0" b="0"/>
          <a:pathLst>
            <a:path>
              <a:moveTo>
                <a:pt x="0" y="5394"/>
              </a:moveTo>
              <a:lnTo>
                <a:pt x="2178637" y="5394"/>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en-US" sz="700" kern="1200"/>
        </a:p>
      </dsp:txBody>
      <dsp:txXfrm rot="10800000">
        <a:off x="6996627" y="5246268"/>
        <a:ext cx="108931" cy="108931"/>
      </dsp:txXfrm>
    </dsp:sp>
    <dsp:sp modelId="{B770D473-E1EF-4DEC-90A2-5C93D80E3040}">
      <dsp:nvSpPr>
        <dsp:cNvPr id="0" name=""/>
        <dsp:cNvSpPr/>
      </dsp:nvSpPr>
      <dsp:spPr>
        <a:xfrm>
          <a:off x="5486398" y="5943601"/>
          <a:ext cx="1232871" cy="789365"/>
        </a:xfrm>
        <a:prstGeom prst="roundRect">
          <a:avLst>
            <a:gd name="adj" fmla="val 10000"/>
          </a:avLst>
        </a:prstGeom>
        <a:gradFill rotWithShape="0">
          <a:gsLst>
            <a:gs pos="0">
              <a:schemeClr val="accent6">
                <a:hueOff val="0"/>
                <a:satOff val="0"/>
                <a:lumOff val="0"/>
                <a:alphaOff val="0"/>
                <a:tint val="70000"/>
                <a:lumMod val="110000"/>
              </a:schemeClr>
            </a:gs>
            <a:gs pos="100000">
              <a:schemeClr val="accent6">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a-IR" sz="1600" kern="1200" dirty="0" smtClean="0">
              <a:cs typeface="B Titr" pitchFamily="2" charset="-78"/>
            </a:rPr>
            <a:t>تاسیسات انتقال و توزیع</a:t>
          </a:r>
          <a:endParaRPr lang="en-US" sz="1600" b="1" kern="1200" dirty="0">
            <a:cs typeface="B Titr" pitchFamily="2" charset="-78"/>
          </a:endParaRPr>
        </a:p>
      </dsp:txBody>
      <dsp:txXfrm>
        <a:off x="5509518" y="5966721"/>
        <a:ext cx="1186631" cy="74312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2CEBAC-8B40-4EFF-A0A3-95910BDA57A1}">
      <dsp:nvSpPr>
        <dsp:cNvPr id="0" name=""/>
        <dsp:cNvSpPr/>
      </dsp:nvSpPr>
      <dsp:spPr>
        <a:xfrm>
          <a:off x="7344878" y="3886201"/>
          <a:ext cx="1265721" cy="1044538"/>
        </a:xfrm>
        <a:prstGeom prst="roundRect">
          <a:avLst>
            <a:gd name="adj" fmla="val 10000"/>
          </a:avLst>
        </a:prstGeom>
        <a:gradFill rotWithShape="0">
          <a:gsLst>
            <a:gs pos="0">
              <a:schemeClr val="accent4">
                <a:hueOff val="0"/>
                <a:satOff val="0"/>
                <a:lumOff val="0"/>
                <a:alphaOff val="0"/>
                <a:tint val="70000"/>
                <a:lumMod val="110000"/>
              </a:schemeClr>
            </a:gs>
            <a:gs pos="100000">
              <a:schemeClr val="accent4">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fa-IR" sz="1800" kern="1200" dirty="0" smtClean="0">
              <a:cs typeface="B Titr" pitchFamily="2" charset="-78"/>
            </a:rPr>
            <a:t>سامانه گاز شهری</a:t>
          </a:r>
          <a:endParaRPr lang="en-US" sz="1800" kern="1200" dirty="0">
            <a:cs typeface="B Titr" pitchFamily="2" charset="-78"/>
          </a:endParaRPr>
        </a:p>
      </dsp:txBody>
      <dsp:txXfrm>
        <a:off x="7375471" y="3916794"/>
        <a:ext cx="1204535" cy="983352"/>
      </dsp:txXfrm>
    </dsp:sp>
    <dsp:sp modelId="{8038874E-6D16-4DE0-B9DD-5C14B58D456E}">
      <dsp:nvSpPr>
        <dsp:cNvPr id="0" name=""/>
        <dsp:cNvSpPr/>
      </dsp:nvSpPr>
      <dsp:spPr>
        <a:xfrm rot="15216980">
          <a:off x="6225388" y="3564666"/>
          <a:ext cx="1746381" cy="12139"/>
        </a:xfrm>
        <a:custGeom>
          <a:avLst/>
          <a:gdLst/>
          <a:ahLst/>
          <a:cxnLst/>
          <a:rect l="0" t="0" r="0" b="0"/>
          <a:pathLst>
            <a:path>
              <a:moveTo>
                <a:pt x="0" y="6069"/>
              </a:moveTo>
              <a:lnTo>
                <a:pt x="1746381" y="6069"/>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7054919" y="3527076"/>
        <a:ext cx="87319" cy="87319"/>
      </dsp:txXfrm>
    </dsp:sp>
    <dsp:sp modelId="{AEA5C8B3-0963-48C6-ABBD-351CDC78FF83}">
      <dsp:nvSpPr>
        <dsp:cNvPr id="0" name=""/>
        <dsp:cNvSpPr/>
      </dsp:nvSpPr>
      <dsp:spPr>
        <a:xfrm>
          <a:off x="5410204" y="2514600"/>
          <a:ext cx="1442076" cy="436802"/>
        </a:xfrm>
        <a:prstGeom prst="roundRect">
          <a:avLst>
            <a:gd name="adj" fmla="val 10000"/>
          </a:avLst>
        </a:prstGeom>
        <a:gradFill rotWithShape="0">
          <a:gsLst>
            <a:gs pos="0">
              <a:schemeClr val="accent6">
                <a:hueOff val="0"/>
                <a:satOff val="0"/>
                <a:lumOff val="0"/>
                <a:alphaOff val="0"/>
                <a:tint val="70000"/>
                <a:lumMod val="110000"/>
              </a:schemeClr>
            </a:gs>
            <a:gs pos="100000">
              <a:schemeClr val="accent6">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a-IR" sz="1600" kern="1200" dirty="0" smtClean="0">
              <a:cs typeface="B Titr" pitchFamily="2" charset="-78"/>
            </a:rPr>
            <a:t>تجهیزات داخلی </a:t>
          </a:r>
          <a:endParaRPr lang="en-US" sz="1600" kern="1200" dirty="0">
            <a:cs typeface="B Titr" pitchFamily="2" charset="-78"/>
          </a:endParaRPr>
        </a:p>
      </dsp:txBody>
      <dsp:txXfrm>
        <a:off x="5422997" y="2527393"/>
        <a:ext cx="1416490" cy="411216"/>
      </dsp:txXfrm>
    </dsp:sp>
    <dsp:sp modelId="{2BDBE7FA-1E50-4D14-A91B-F1611465C9CE}">
      <dsp:nvSpPr>
        <dsp:cNvPr id="0" name=""/>
        <dsp:cNvSpPr/>
      </dsp:nvSpPr>
      <dsp:spPr>
        <a:xfrm rot="14319630">
          <a:off x="3177975" y="1472714"/>
          <a:ext cx="2936934" cy="12139"/>
        </a:xfrm>
        <a:custGeom>
          <a:avLst/>
          <a:gdLst/>
          <a:ahLst/>
          <a:cxnLst/>
          <a:rect l="0" t="0" r="0" b="0"/>
          <a:pathLst>
            <a:path>
              <a:moveTo>
                <a:pt x="0" y="6069"/>
              </a:moveTo>
              <a:lnTo>
                <a:pt x="2936934"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44500">
            <a:lnSpc>
              <a:spcPct val="90000"/>
            </a:lnSpc>
            <a:spcBef>
              <a:spcPct val="0"/>
            </a:spcBef>
            <a:spcAft>
              <a:spcPct val="35000"/>
            </a:spcAft>
          </a:pPr>
          <a:endParaRPr lang="en-US" sz="1000" kern="1200"/>
        </a:p>
      </dsp:txBody>
      <dsp:txXfrm rot="10800000">
        <a:off x="4573019" y="1405360"/>
        <a:ext cx="146846" cy="146846"/>
      </dsp:txXfrm>
    </dsp:sp>
    <dsp:sp modelId="{F6BD4C59-4A6F-4BBC-94B7-4265163F25D9}">
      <dsp:nvSpPr>
        <dsp:cNvPr id="0" name=""/>
        <dsp:cNvSpPr/>
      </dsp:nvSpPr>
      <dsp:spPr>
        <a:xfrm>
          <a:off x="2782122" y="6164"/>
          <a:ext cx="1100557"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مخزن آب</a:t>
          </a:r>
          <a:endParaRPr lang="en-US" sz="1600" kern="1200" dirty="0">
            <a:cs typeface="B Titr" pitchFamily="2" charset="-78"/>
          </a:endParaRPr>
        </a:p>
      </dsp:txBody>
      <dsp:txXfrm>
        <a:off x="2794915" y="18957"/>
        <a:ext cx="1074971" cy="411216"/>
      </dsp:txXfrm>
    </dsp:sp>
    <dsp:sp modelId="{DEAED0B1-289B-42EE-9D3D-C72DCAF5EFC7}">
      <dsp:nvSpPr>
        <dsp:cNvPr id="0" name=""/>
        <dsp:cNvSpPr/>
      </dsp:nvSpPr>
      <dsp:spPr>
        <a:xfrm rot="13962788">
          <a:off x="3385706" y="1723875"/>
          <a:ext cx="2521472" cy="12139"/>
        </a:xfrm>
        <a:custGeom>
          <a:avLst/>
          <a:gdLst/>
          <a:ahLst/>
          <a:cxnLst/>
          <a:rect l="0" t="0" r="0" b="0"/>
          <a:pathLst>
            <a:path>
              <a:moveTo>
                <a:pt x="0" y="6069"/>
              </a:moveTo>
              <a:lnTo>
                <a:pt x="2521472"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en-US" sz="900" kern="1200"/>
        </a:p>
      </dsp:txBody>
      <dsp:txXfrm rot="10800000">
        <a:off x="4583405" y="1666908"/>
        <a:ext cx="126073" cy="126073"/>
      </dsp:txXfrm>
    </dsp:sp>
    <dsp:sp modelId="{F8ED3CBE-371E-4B4C-9336-6D3D2E815CB5}">
      <dsp:nvSpPr>
        <dsp:cNvPr id="0" name=""/>
        <dsp:cNvSpPr/>
      </dsp:nvSpPr>
      <dsp:spPr>
        <a:xfrm>
          <a:off x="3009076" y="508486"/>
          <a:ext cx="873604"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smtClean="0">
              <a:cs typeface="B Titr" pitchFamily="2" charset="-78"/>
            </a:rPr>
            <a:t>‌</a:t>
          </a:r>
          <a:r>
            <a:rPr lang="ar-SA" sz="1600" kern="1200" dirty="0" smtClean="0">
              <a:cs typeface="B Titr" pitchFamily="2" charset="-78"/>
            </a:rPr>
            <a:t>دیگ بخار</a:t>
          </a:r>
          <a:endParaRPr lang="en-US" sz="1600" kern="1200" dirty="0">
            <a:cs typeface="B Titr" pitchFamily="2" charset="-78"/>
          </a:endParaRPr>
        </a:p>
      </dsp:txBody>
      <dsp:txXfrm>
        <a:off x="3021869" y="521279"/>
        <a:ext cx="848018" cy="411216"/>
      </dsp:txXfrm>
    </dsp:sp>
    <dsp:sp modelId="{F1AED7AA-8850-4929-B42E-219CA6D913DC}">
      <dsp:nvSpPr>
        <dsp:cNvPr id="0" name=""/>
        <dsp:cNvSpPr/>
      </dsp:nvSpPr>
      <dsp:spPr>
        <a:xfrm rot="13473087">
          <a:off x="3574677" y="1975036"/>
          <a:ext cx="2143529" cy="12139"/>
        </a:xfrm>
        <a:custGeom>
          <a:avLst/>
          <a:gdLst/>
          <a:ahLst/>
          <a:cxnLst/>
          <a:rect l="0" t="0" r="0" b="0"/>
          <a:pathLst>
            <a:path>
              <a:moveTo>
                <a:pt x="0" y="6069"/>
              </a:moveTo>
              <a:lnTo>
                <a:pt x="2143529"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en-US" sz="700" kern="1200"/>
        </a:p>
      </dsp:txBody>
      <dsp:txXfrm rot="10800000">
        <a:off x="4592854" y="1927517"/>
        <a:ext cx="107176" cy="107176"/>
      </dsp:txXfrm>
    </dsp:sp>
    <dsp:sp modelId="{9ABDD188-5DBF-4ACF-9B1F-FEB2F1C1EC53}">
      <dsp:nvSpPr>
        <dsp:cNvPr id="0" name=""/>
        <dsp:cNvSpPr/>
      </dsp:nvSpPr>
      <dsp:spPr>
        <a:xfrm>
          <a:off x="2566604" y="1010809"/>
          <a:ext cx="1316076"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برج خنک کننده</a:t>
          </a:r>
          <a:endParaRPr lang="en-US" sz="1600" kern="1200" dirty="0">
            <a:cs typeface="B Titr" pitchFamily="2" charset="-78"/>
          </a:endParaRPr>
        </a:p>
      </dsp:txBody>
      <dsp:txXfrm>
        <a:off x="2579397" y="1023602"/>
        <a:ext cx="1290490" cy="411216"/>
      </dsp:txXfrm>
    </dsp:sp>
    <dsp:sp modelId="{941D3A8E-DBFB-4974-9F44-7B972AE28BB5}">
      <dsp:nvSpPr>
        <dsp:cNvPr id="0" name=""/>
        <dsp:cNvSpPr/>
      </dsp:nvSpPr>
      <dsp:spPr>
        <a:xfrm rot="12794970">
          <a:off x="3733169" y="2226197"/>
          <a:ext cx="1826545" cy="12139"/>
        </a:xfrm>
        <a:custGeom>
          <a:avLst/>
          <a:gdLst/>
          <a:ahLst/>
          <a:cxnLst/>
          <a:rect l="0" t="0" r="0" b="0"/>
          <a:pathLst>
            <a:path>
              <a:moveTo>
                <a:pt x="0" y="6069"/>
              </a:moveTo>
              <a:lnTo>
                <a:pt x="1826545"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4600778" y="2186603"/>
        <a:ext cx="91327" cy="91327"/>
      </dsp:txXfrm>
    </dsp:sp>
    <dsp:sp modelId="{F26572E7-5022-4BEF-89F2-E6989369D46F}">
      <dsp:nvSpPr>
        <dsp:cNvPr id="0" name=""/>
        <dsp:cNvSpPr/>
      </dsp:nvSpPr>
      <dsp:spPr>
        <a:xfrm>
          <a:off x="2503486" y="1513131"/>
          <a:ext cx="1379194"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دستگاه تهویه</a:t>
          </a:r>
          <a:endParaRPr lang="en-US" sz="1600" kern="1200" dirty="0">
            <a:cs typeface="B Titr" pitchFamily="2" charset="-78"/>
          </a:endParaRPr>
        </a:p>
      </dsp:txBody>
      <dsp:txXfrm>
        <a:off x="2516279" y="1525924"/>
        <a:ext cx="1353608" cy="411216"/>
      </dsp:txXfrm>
    </dsp:sp>
    <dsp:sp modelId="{0C439BC5-E6FD-47F4-A8BC-F8223032482D}">
      <dsp:nvSpPr>
        <dsp:cNvPr id="0" name=""/>
        <dsp:cNvSpPr/>
      </dsp:nvSpPr>
      <dsp:spPr>
        <a:xfrm rot="11885747">
          <a:off x="3842938" y="2477359"/>
          <a:ext cx="1607008" cy="12139"/>
        </a:xfrm>
        <a:custGeom>
          <a:avLst/>
          <a:gdLst/>
          <a:ahLst/>
          <a:cxnLst/>
          <a:rect l="0" t="0" r="0" b="0"/>
          <a:pathLst>
            <a:path>
              <a:moveTo>
                <a:pt x="0" y="6069"/>
              </a:moveTo>
              <a:lnTo>
                <a:pt x="1607008"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606267" y="2443253"/>
        <a:ext cx="80350" cy="80350"/>
      </dsp:txXfrm>
    </dsp:sp>
    <dsp:sp modelId="{13C925FF-6804-484E-9DBC-6D86BDAE5CC2}">
      <dsp:nvSpPr>
        <dsp:cNvPr id="0" name=""/>
        <dsp:cNvSpPr/>
      </dsp:nvSpPr>
      <dsp:spPr>
        <a:xfrm>
          <a:off x="2745169" y="2015453"/>
          <a:ext cx="1137511"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ژنراتور برق</a:t>
          </a:r>
          <a:endParaRPr lang="en-US" sz="1600" kern="1200" dirty="0">
            <a:cs typeface="B Titr" pitchFamily="2" charset="-78"/>
          </a:endParaRPr>
        </a:p>
      </dsp:txBody>
      <dsp:txXfrm>
        <a:off x="2757962" y="2028246"/>
        <a:ext cx="1111925" cy="411216"/>
      </dsp:txXfrm>
    </dsp:sp>
    <dsp:sp modelId="{A34EE9E9-BAE9-46AF-B4D8-6B061E8C4745}">
      <dsp:nvSpPr>
        <dsp:cNvPr id="0" name=""/>
        <dsp:cNvSpPr/>
      </dsp:nvSpPr>
      <dsp:spPr>
        <a:xfrm rot="10792853">
          <a:off x="3882679" y="2728520"/>
          <a:ext cx="1527526" cy="12139"/>
        </a:xfrm>
        <a:custGeom>
          <a:avLst/>
          <a:gdLst/>
          <a:ahLst/>
          <a:cxnLst/>
          <a:rect l="0" t="0" r="0" b="0"/>
          <a:pathLst>
            <a:path>
              <a:moveTo>
                <a:pt x="0" y="6069"/>
              </a:moveTo>
              <a:lnTo>
                <a:pt x="1527526"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608254" y="2696401"/>
        <a:ext cx="76376" cy="76376"/>
      </dsp:txXfrm>
    </dsp:sp>
    <dsp:sp modelId="{63735610-5014-4681-834C-7833BF4124FF}">
      <dsp:nvSpPr>
        <dsp:cNvPr id="0" name=""/>
        <dsp:cNvSpPr/>
      </dsp:nvSpPr>
      <dsp:spPr>
        <a:xfrm>
          <a:off x="3009076" y="2517776"/>
          <a:ext cx="873604"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باطری</a:t>
          </a:r>
          <a:endParaRPr lang="en-US" sz="1600" kern="1200" dirty="0">
            <a:cs typeface="B Titr" pitchFamily="2" charset="-78"/>
          </a:endParaRPr>
        </a:p>
      </dsp:txBody>
      <dsp:txXfrm>
        <a:off x="3021869" y="2530569"/>
        <a:ext cx="848018" cy="411216"/>
      </dsp:txXfrm>
    </dsp:sp>
    <dsp:sp modelId="{F0A0E750-0172-4F20-9548-1D4AFD5967A8}">
      <dsp:nvSpPr>
        <dsp:cNvPr id="0" name=""/>
        <dsp:cNvSpPr/>
      </dsp:nvSpPr>
      <dsp:spPr>
        <a:xfrm rot="9701355">
          <a:off x="3841946" y="2979681"/>
          <a:ext cx="1608992" cy="12139"/>
        </a:xfrm>
        <a:custGeom>
          <a:avLst/>
          <a:gdLst/>
          <a:ahLst/>
          <a:cxnLst/>
          <a:rect l="0" t="0" r="0" b="0"/>
          <a:pathLst>
            <a:path>
              <a:moveTo>
                <a:pt x="0" y="6069"/>
              </a:moveTo>
              <a:lnTo>
                <a:pt x="1608992"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606217" y="2945526"/>
        <a:ext cx="80449" cy="80449"/>
      </dsp:txXfrm>
    </dsp:sp>
    <dsp:sp modelId="{ABF7348D-C535-45B0-868F-FBEBC08610F9}">
      <dsp:nvSpPr>
        <dsp:cNvPr id="0" name=""/>
        <dsp:cNvSpPr/>
      </dsp:nvSpPr>
      <dsp:spPr>
        <a:xfrm>
          <a:off x="2745169" y="3020098"/>
          <a:ext cx="1137511"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تابلوی برق</a:t>
          </a:r>
          <a:endParaRPr lang="en-US" sz="1600" kern="1200" dirty="0">
            <a:cs typeface="B Titr" pitchFamily="2" charset="-78"/>
          </a:endParaRPr>
        </a:p>
      </dsp:txBody>
      <dsp:txXfrm>
        <a:off x="2757962" y="3032891"/>
        <a:ext cx="1111925" cy="411216"/>
      </dsp:txXfrm>
    </dsp:sp>
    <dsp:sp modelId="{760954BE-8A86-4876-A43B-CE0E46164853}">
      <dsp:nvSpPr>
        <dsp:cNvPr id="0" name=""/>
        <dsp:cNvSpPr/>
      </dsp:nvSpPr>
      <dsp:spPr>
        <a:xfrm rot="8795052">
          <a:off x="3731424" y="3230842"/>
          <a:ext cx="1830035" cy="12139"/>
        </a:xfrm>
        <a:custGeom>
          <a:avLst/>
          <a:gdLst/>
          <a:ahLst/>
          <a:cxnLst/>
          <a:rect l="0" t="0" r="0" b="0"/>
          <a:pathLst>
            <a:path>
              <a:moveTo>
                <a:pt x="0" y="6069"/>
              </a:moveTo>
              <a:lnTo>
                <a:pt x="1830035"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4600691" y="3191161"/>
        <a:ext cx="91501" cy="91501"/>
      </dsp:txXfrm>
    </dsp:sp>
    <dsp:sp modelId="{3462C173-269F-4578-B86D-921A62061B2E}">
      <dsp:nvSpPr>
        <dsp:cNvPr id="0" name=""/>
        <dsp:cNvSpPr/>
      </dsp:nvSpPr>
      <dsp:spPr>
        <a:xfrm>
          <a:off x="2592769" y="3522421"/>
          <a:ext cx="1289911"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تابلوی کنترل</a:t>
          </a:r>
          <a:endParaRPr lang="en-US" sz="1600" kern="1200" dirty="0">
            <a:cs typeface="B Titr" pitchFamily="2" charset="-78"/>
          </a:endParaRPr>
        </a:p>
      </dsp:txBody>
      <dsp:txXfrm>
        <a:off x="2605562" y="3535214"/>
        <a:ext cx="1264325" cy="411216"/>
      </dsp:txXfrm>
    </dsp:sp>
    <dsp:sp modelId="{6F606974-7DB1-4E54-B790-B2C2618A9A2C}">
      <dsp:nvSpPr>
        <dsp:cNvPr id="0" name=""/>
        <dsp:cNvSpPr/>
      </dsp:nvSpPr>
      <dsp:spPr>
        <a:xfrm rot="8119669">
          <a:off x="3572447" y="3482003"/>
          <a:ext cx="2147989" cy="12139"/>
        </a:xfrm>
        <a:custGeom>
          <a:avLst/>
          <a:gdLst/>
          <a:ahLst/>
          <a:cxnLst/>
          <a:rect l="0" t="0" r="0" b="0"/>
          <a:pathLst>
            <a:path>
              <a:moveTo>
                <a:pt x="0" y="6069"/>
              </a:moveTo>
              <a:lnTo>
                <a:pt x="2147989"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en-US" sz="700" kern="1200"/>
        </a:p>
      </dsp:txBody>
      <dsp:txXfrm rot="10800000">
        <a:off x="4592742" y="3434373"/>
        <a:ext cx="107399" cy="107399"/>
      </dsp:txXfrm>
    </dsp:sp>
    <dsp:sp modelId="{AE63E95C-3DE1-4278-9498-29F92C3697A7}">
      <dsp:nvSpPr>
        <dsp:cNvPr id="0" name=""/>
        <dsp:cNvSpPr/>
      </dsp:nvSpPr>
      <dsp:spPr>
        <a:xfrm>
          <a:off x="3009076" y="4024743"/>
          <a:ext cx="873604"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پانل ها</a:t>
          </a:r>
          <a:endParaRPr lang="en-US" sz="1600" kern="1200" dirty="0">
            <a:cs typeface="B Titr" pitchFamily="2" charset="-78"/>
          </a:endParaRPr>
        </a:p>
      </dsp:txBody>
      <dsp:txXfrm>
        <a:off x="3021869" y="4037536"/>
        <a:ext cx="848018" cy="411216"/>
      </dsp:txXfrm>
    </dsp:sp>
    <dsp:sp modelId="{F3C7C5F6-61D9-40DF-8E00-6207DBA945D1}">
      <dsp:nvSpPr>
        <dsp:cNvPr id="0" name=""/>
        <dsp:cNvSpPr/>
      </dsp:nvSpPr>
      <dsp:spPr>
        <a:xfrm rot="7631977">
          <a:off x="3383178" y="3733165"/>
          <a:ext cx="2526528" cy="12139"/>
        </a:xfrm>
        <a:custGeom>
          <a:avLst/>
          <a:gdLst/>
          <a:ahLst/>
          <a:cxnLst/>
          <a:rect l="0" t="0" r="0" b="0"/>
          <a:pathLst>
            <a:path>
              <a:moveTo>
                <a:pt x="0" y="6069"/>
              </a:moveTo>
              <a:lnTo>
                <a:pt x="2526528"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en-US" sz="900" kern="1200"/>
        </a:p>
      </dsp:txBody>
      <dsp:txXfrm rot="10800000">
        <a:off x="4583279" y="3676071"/>
        <a:ext cx="126326" cy="126326"/>
      </dsp:txXfrm>
    </dsp:sp>
    <dsp:sp modelId="{463D7116-9BCE-428F-94B4-65969B6D3BB8}">
      <dsp:nvSpPr>
        <dsp:cNvPr id="0" name=""/>
        <dsp:cNvSpPr/>
      </dsp:nvSpPr>
      <dsp:spPr>
        <a:xfrm>
          <a:off x="3009076" y="4527066"/>
          <a:ext cx="873604"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مانیتورها</a:t>
          </a:r>
          <a:endParaRPr lang="en-US" sz="1600" kern="1200" dirty="0">
            <a:cs typeface="B Titr" pitchFamily="2" charset="-78"/>
          </a:endParaRPr>
        </a:p>
      </dsp:txBody>
      <dsp:txXfrm>
        <a:off x="3021869" y="4539859"/>
        <a:ext cx="848018" cy="411216"/>
      </dsp:txXfrm>
    </dsp:sp>
    <dsp:sp modelId="{29327D45-C3D6-4DF8-95B4-196ECB36779A}">
      <dsp:nvSpPr>
        <dsp:cNvPr id="0" name=""/>
        <dsp:cNvSpPr/>
      </dsp:nvSpPr>
      <dsp:spPr>
        <a:xfrm rot="7276511">
          <a:off x="3175262" y="3984326"/>
          <a:ext cx="2942360" cy="12139"/>
        </a:xfrm>
        <a:custGeom>
          <a:avLst/>
          <a:gdLst/>
          <a:ahLst/>
          <a:cxnLst/>
          <a:rect l="0" t="0" r="0" b="0"/>
          <a:pathLst>
            <a:path>
              <a:moveTo>
                <a:pt x="0" y="6069"/>
              </a:moveTo>
              <a:lnTo>
                <a:pt x="2942360"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44500">
            <a:lnSpc>
              <a:spcPct val="90000"/>
            </a:lnSpc>
            <a:spcBef>
              <a:spcPct val="0"/>
            </a:spcBef>
            <a:spcAft>
              <a:spcPct val="35000"/>
            </a:spcAft>
          </a:pPr>
          <a:endParaRPr lang="en-US" sz="1000" kern="1200"/>
        </a:p>
      </dsp:txBody>
      <dsp:txXfrm rot="10800000">
        <a:off x="4572883" y="3916836"/>
        <a:ext cx="147118" cy="147118"/>
      </dsp:txXfrm>
    </dsp:sp>
    <dsp:sp modelId="{960C9A0A-6A59-4A8D-AF6E-5C7408B71409}">
      <dsp:nvSpPr>
        <dsp:cNvPr id="0" name=""/>
        <dsp:cNvSpPr/>
      </dsp:nvSpPr>
      <dsp:spPr>
        <a:xfrm>
          <a:off x="1574364" y="5029388"/>
          <a:ext cx="2308315"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تجهیزات الکتریکی و کنترلی </a:t>
          </a:r>
          <a:endParaRPr lang="en-US" sz="1600" kern="1200" dirty="0">
            <a:cs typeface="B Titr" pitchFamily="2" charset="-78"/>
          </a:endParaRPr>
        </a:p>
      </dsp:txBody>
      <dsp:txXfrm>
        <a:off x="1587157" y="5042181"/>
        <a:ext cx="2282729" cy="411216"/>
      </dsp:txXfrm>
    </dsp:sp>
    <dsp:sp modelId="{6F443C3F-0731-47B6-BBB6-B3930BC2BD96}">
      <dsp:nvSpPr>
        <dsp:cNvPr id="0" name=""/>
        <dsp:cNvSpPr/>
      </dsp:nvSpPr>
      <dsp:spPr>
        <a:xfrm rot="6817232">
          <a:off x="6237497" y="5126767"/>
          <a:ext cx="1581207" cy="12139"/>
        </a:xfrm>
        <a:custGeom>
          <a:avLst/>
          <a:gdLst/>
          <a:ahLst/>
          <a:cxnLst/>
          <a:rect l="0" t="0" r="0" b="0"/>
          <a:pathLst>
            <a:path>
              <a:moveTo>
                <a:pt x="0" y="6069"/>
              </a:moveTo>
              <a:lnTo>
                <a:pt x="1581207" y="6069"/>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6988571" y="5093306"/>
        <a:ext cx="79060" cy="79060"/>
      </dsp:txXfrm>
    </dsp:sp>
    <dsp:sp modelId="{77D713B1-A4FF-44DB-9727-D1F5FF8D9417}">
      <dsp:nvSpPr>
        <dsp:cNvPr id="0" name=""/>
        <dsp:cNvSpPr/>
      </dsp:nvSpPr>
      <dsp:spPr>
        <a:xfrm>
          <a:off x="5257803" y="5638802"/>
          <a:ext cx="1453520" cy="436802"/>
        </a:xfrm>
        <a:prstGeom prst="roundRect">
          <a:avLst>
            <a:gd name="adj" fmla="val 10000"/>
          </a:avLst>
        </a:prstGeom>
        <a:gradFill rotWithShape="0">
          <a:gsLst>
            <a:gs pos="0">
              <a:schemeClr val="accent6">
                <a:hueOff val="0"/>
                <a:satOff val="0"/>
                <a:lumOff val="0"/>
                <a:alphaOff val="0"/>
                <a:tint val="70000"/>
                <a:lumMod val="110000"/>
              </a:schemeClr>
            </a:gs>
            <a:gs pos="100000">
              <a:schemeClr val="accent6">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تاسیسات خارجی </a:t>
          </a:r>
          <a:endParaRPr lang="en-US" sz="1600" kern="1200" dirty="0">
            <a:cs typeface="B Titr" pitchFamily="2" charset="-78"/>
          </a:endParaRPr>
        </a:p>
      </dsp:txBody>
      <dsp:txXfrm>
        <a:off x="5270596" y="5651595"/>
        <a:ext cx="1427934" cy="411216"/>
      </dsp:txXfrm>
    </dsp:sp>
    <dsp:sp modelId="{4125D0C1-9687-4646-B092-0F68A3C0016B}">
      <dsp:nvSpPr>
        <dsp:cNvPr id="0" name=""/>
        <dsp:cNvSpPr/>
      </dsp:nvSpPr>
      <dsp:spPr>
        <a:xfrm rot="11064986">
          <a:off x="3869171" y="5797588"/>
          <a:ext cx="1390696" cy="12139"/>
        </a:xfrm>
        <a:custGeom>
          <a:avLst/>
          <a:gdLst/>
          <a:ahLst/>
          <a:cxnLst/>
          <a:rect l="0" t="0" r="0" b="0"/>
          <a:pathLst>
            <a:path>
              <a:moveTo>
                <a:pt x="0" y="6069"/>
              </a:moveTo>
              <a:lnTo>
                <a:pt x="1390696"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529752" y="5768890"/>
        <a:ext cx="69534" cy="69534"/>
      </dsp:txXfrm>
    </dsp:sp>
    <dsp:sp modelId="{34A8762E-5511-439B-AEDC-665FD2C3E0EA}">
      <dsp:nvSpPr>
        <dsp:cNvPr id="0" name=""/>
        <dsp:cNvSpPr/>
      </dsp:nvSpPr>
      <dsp:spPr>
        <a:xfrm>
          <a:off x="2132292" y="5531711"/>
          <a:ext cx="1738944"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تجهیزات پالایشگاه </a:t>
          </a:r>
          <a:endParaRPr lang="en-US" sz="1600" kern="1200" dirty="0">
            <a:cs typeface="B Titr" pitchFamily="2" charset="-78"/>
          </a:endParaRPr>
        </a:p>
      </dsp:txBody>
      <dsp:txXfrm>
        <a:off x="2145085" y="5544504"/>
        <a:ext cx="1713358" cy="411216"/>
      </dsp:txXfrm>
    </dsp:sp>
    <dsp:sp modelId="{4C8FEE75-17C2-4264-9A6D-921FFA15B5DD}">
      <dsp:nvSpPr>
        <dsp:cNvPr id="0" name=""/>
        <dsp:cNvSpPr/>
      </dsp:nvSpPr>
      <dsp:spPr>
        <a:xfrm rot="9845409">
          <a:off x="3843622" y="6048749"/>
          <a:ext cx="1441796" cy="12139"/>
        </a:xfrm>
        <a:custGeom>
          <a:avLst/>
          <a:gdLst/>
          <a:ahLst/>
          <a:cxnLst/>
          <a:rect l="0" t="0" r="0" b="0"/>
          <a:pathLst>
            <a:path>
              <a:moveTo>
                <a:pt x="0" y="6069"/>
              </a:moveTo>
              <a:lnTo>
                <a:pt x="1441796"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528475" y="6018774"/>
        <a:ext cx="72089" cy="72089"/>
      </dsp:txXfrm>
    </dsp:sp>
    <dsp:sp modelId="{1EA657AF-5947-4B99-A413-72E43EBDA04D}">
      <dsp:nvSpPr>
        <dsp:cNvPr id="0" name=""/>
        <dsp:cNvSpPr/>
      </dsp:nvSpPr>
      <dsp:spPr>
        <a:xfrm>
          <a:off x="1321238" y="6034033"/>
          <a:ext cx="2549998"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خطوط لوله انتقال و توزیع </a:t>
          </a:r>
          <a:endParaRPr lang="en-US" sz="1600" kern="1200" dirty="0">
            <a:cs typeface="B Titr" pitchFamily="2" charset="-78"/>
          </a:endParaRPr>
        </a:p>
      </dsp:txBody>
      <dsp:txXfrm>
        <a:off x="1334031" y="6046826"/>
        <a:ext cx="2524412" cy="41121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F294FE-B7BF-4EC9-983E-6F070DF86B51}">
      <dsp:nvSpPr>
        <dsp:cNvPr id="0" name=""/>
        <dsp:cNvSpPr/>
      </dsp:nvSpPr>
      <dsp:spPr>
        <a:xfrm>
          <a:off x="7740434" y="3581400"/>
          <a:ext cx="1022565" cy="1119540"/>
        </a:xfrm>
        <a:prstGeom prst="roundRect">
          <a:avLst>
            <a:gd name="adj" fmla="val 10000"/>
          </a:avLst>
        </a:prstGeom>
        <a:gradFill rotWithShape="0">
          <a:gsLst>
            <a:gs pos="0">
              <a:schemeClr val="accent4">
                <a:hueOff val="0"/>
                <a:satOff val="0"/>
                <a:lumOff val="0"/>
                <a:alphaOff val="0"/>
                <a:tint val="70000"/>
                <a:lumMod val="110000"/>
              </a:schemeClr>
            </a:gs>
            <a:gs pos="100000">
              <a:schemeClr val="accent4">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fa-IR" sz="1800" kern="1200" dirty="0" smtClean="0">
              <a:cs typeface="B Titr" pitchFamily="2" charset="-78"/>
            </a:rPr>
            <a:t>سامانه آب شهری</a:t>
          </a:r>
          <a:endParaRPr lang="en-US" sz="1800" kern="1200" dirty="0"/>
        </a:p>
      </dsp:txBody>
      <dsp:txXfrm>
        <a:off x="7770384" y="3611350"/>
        <a:ext cx="962665" cy="1059640"/>
      </dsp:txXfrm>
    </dsp:sp>
    <dsp:sp modelId="{10E14562-D911-4669-A18D-47787F3EFECC}">
      <dsp:nvSpPr>
        <dsp:cNvPr id="0" name=""/>
        <dsp:cNvSpPr/>
      </dsp:nvSpPr>
      <dsp:spPr>
        <a:xfrm rot="15357473">
          <a:off x="6764810" y="3372318"/>
          <a:ext cx="1570249" cy="14378"/>
        </a:xfrm>
        <a:custGeom>
          <a:avLst/>
          <a:gdLst/>
          <a:ahLst/>
          <a:cxnLst/>
          <a:rect l="0" t="0" r="0" b="0"/>
          <a:pathLst>
            <a:path>
              <a:moveTo>
                <a:pt x="0" y="7189"/>
              </a:moveTo>
              <a:lnTo>
                <a:pt x="1570249" y="7189"/>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7510679" y="3340251"/>
        <a:ext cx="78512" cy="78512"/>
      </dsp:txXfrm>
    </dsp:sp>
    <dsp:sp modelId="{9A1C65A0-C06E-4A3C-B826-DB3D56FD66EE}">
      <dsp:nvSpPr>
        <dsp:cNvPr id="0" name=""/>
        <dsp:cNvSpPr/>
      </dsp:nvSpPr>
      <dsp:spPr>
        <a:xfrm>
          <a:off x="5943602" y="2362202"/>
          <a:ext cx="1415834" cy="511282"/>
        </a:xfrm>
        <a:prstGeom prst="roundRect">
          <a:avLst>
            <a:gd name="adj" fmla="val 10000"/>
          </a:avLst>
        </a:prstGeom>
        <a:gradFill rotWithShape="0">
          <a:gsLst>
            <a:gs pos="0">
              <a:schemeClr val="accent6">
                <a:hueOff val="0"/>
                <a:satOff val="0"/>
                <a:lumOff val="0"/>
                <a:alphaOff val="0"/>
                <a:tint val="70000"/>
                <a:lumMod val="110000"/>
              </a:schemeClr>
            </a:gs>
            <a:gs pos="100000">
              <a:schemeClr val="accent6">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a-IR" sz="1600" kern="1200" dirty="0" smtClean="0">
              <a:cs typeface="B Titr" pitchFamily="2" charset="-78"/>
            </a:rPr>
            <a:t>تجهیزات خارجی</a:t>
          </a:r>
          <a:endParaRPr lang="en-US" sz="1600" kern="1200" dirty="0">
            <a:cs typeface="B Titr" pitchFamily="2" charset="-78"/>
          </a:endParaRPr>
        </a:p>
      </dsp:txBody>
      <dsp:txXfrm>
        <a:off x="5958577" y="2377177"/>
        <a:ext cx="1385884" cy="481332"/>
      </dsp:txXfrm>
    </dsp:sp>
    <dsp:sp modelId="{D5B3825C-2F87-4514-8F5D-FAFA011750B1}">
      <dsp:nvSpPr>
        <dsp:cNvPr id="0" name=""/>
        <dsp:cNvSpPr/>
      </dsp:nvSpPr>
      <dsp:spPr>
        <a:xfrm rot="14820574">
          <a:off x="4619896" y="1734354"/>
          <a:ext cx="1903821" cy="14378"/>
        </a:xfrm>
        <a:custGeom>
          <a:avLst/>
          <a:gdLst/>
          <a:ahLst/>
          <a:cxnLst/>
          <a:rect l="0" t="0" r="0" b="0"/>
          <a:pathLst>
            <a:path>
              <a:moveTo>
                <a:pt x="0" y="7189"/>
              </a:moveTo>
              <a:lnTo>
                <a:pt x="1903821" y="718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5524212" y="1693948"/>
        <a:ext cx="95191" cy="95191"/>
      </dsp:txXfrm>
    </dsp:sp>
    <dsp:sp modelId="{F28AD444-EFF9-4830-B4FC-7249F619B430}">
      <dsp:nvSpPr>
        <dsp:cNvPr id="0" name=""/>
        <dsp:cNvSpPr/>
      </dsp:nvSpPr>
      <dsp:spPr>
        <a:xfrm>
          <a:off x="3908542" y="609601"/>
          <a:ext cx="1291469" cy="51128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تأسیسات آبگیر </a:t>
          </a:r>
          <a:endParaRPr lang="en-US" sz="1600" kern="1200" dirty="0"/>
        </a:p>
      </dsp:txBody>
      <dsp:txXfrm>
        <a:off x="3923517" y="624576"/>
        <a:ext cx="1261519" cy="481332"/>
      </dsp:txXfrm>
    </dsp:sp>
    <dsp:sp modelId="{75237A0C-E684-44A0-A5A7-C2570A893468}">
      <dsp:nvSpPr>
        <dsp:cNvPr id="0" name=""/>
        <dsp:cNvSpPr/>
      </dsp:nvSpPr>
      <dsp:spPr>
        <a:xfrm rot="13419584">
          <a:off x="3153730" y="555694"/>
          <a:ext cx="875930" cy="14378"/>
        </a:xfrm>
        <a:custGeom>
          <a:avLst/>
          <a:gdLst/>
          <a:ahLst/>
          <a:cxnLst/>
          <a:rect l="0" t="0" r="0" b="0"/>
          <a:pathLst>
            <a:path>
              <a:moveTo>
                <a:pt x="0" y="7189"/>
              </a:moveTo>
              <a:lnTo>
                <a:pt x="875930" y="7189"/>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569797" y="540984"/>
        <a:ext cx="43796" cy="43796"/>
      </dsp:txXfrm>
    </dsp:sp>
    <dsp:sp modelId="{584B3C2D-7095-46D4-9976-9074CC823A37}">
      <dsp:nvSpPr>
        <dsp:cNvPr id="0" name=""/>
        <dsp:cNvSpPr/>
      </dsp:nvSpPr>
      <dsp:spPr>
        <a:xfrm>
          <a:off x="2252282" y="4881"/>
          <a:ext cx="1022565" cy="511282"/>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سد</a:t>
          </a:r>
          <a:endParaRPr lang="en-US" sz="1600" kern="1200" dirty="0"/>
        </a:p>
      </dsp:txBody>
      <dsp:txXfrm>
        <a:off x="2267257" y="19856"/>
        <a:ext cx="992615" cy="481332"/>
      </dsp:txXfrm>
    </dsp:sp>
    <dsp:sp modelId="{D5214430-C0A3-4FAF-84F3-10688F7C6711}">
      <dsp:nvSpPr>
        <dsp:cNvPr id="0" name=""/>
        <dsp:cNvSpPr/>
      </dsp:nvSpPr>
      <dsp:spPr>
        <a:xfrm rot="10890817">
          <a:off x="3274737" y="849681"/>
          <a:ext cx="633915" cy="14378"/>
        </a:xfrm>
        <a:custGeom>
          <a:avLst/>
          <a:gdLst/>
          <a:ahLst/>
          <a:cxnLst/>
          <a:rect l="0" t="0" r="0" b="0"/>
          <a:pathLst>
            <a:path>
              <a:moveTo>
                <a:pt x="0" y="7189"/>
              </a:moveTo>
              <a:lnTo>
                <a:pt x="633915" y="7189"/>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575847" y="841022"/>
        <a:ext cx="31695" cy="31695"/>
      </dsp:txXfrm>
    </dsp:sp>
    <dsp:sp modelId="{B4FD4EF7-A210-4FDC-BE01-5BC7B2B6A7E0}">
      <dsp:nvSpPr>
        <dsp:cNvPr id="0" name=""/>
        <dsp:cNvSpPr/>
      </dsp:nvSpPr>
      <dsp:spPr>
        <a:xfrm>
          <a:off x="2252282" y="592857"/>
          <a:ext cx="1022565" cy="511282"/>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دریچه آبگیر</a:t>
          </a:r>
          <a:endParaRPr lang="en-US" sz="1600" kern="1200" dirty="0"/>
        </a:p>
      </dsp:txBody>
      <dsp:txXfrm>
        <a:off x="2267257" y="607832"/>
        <a:ext cx="992615" cy="481332"/>
      </dsp:txXfrm>
    </dsp:sp>
    <dsp:sp modelId="{E8ED3A95-829A-4148-937B-08497DA479F6}">
      <dsp:nvSpPr>
        <dsp:cNvPr id="0" name=""/>
        <dsp:cNvSpPr/>
      </dsp:nvSpPr>
      <dsp:spPr>
        <a:xfrm rot="8278054">
          <a:off x="3165118" y="1143669"/>
          <a:ext cx="853154" cy="14378"/>
        </a:xfrm>
        <a:custGeom>
          <a:avLst/>
          <a:gdLst/>
          <a:ahLst/>
          <a:cxnLst/>
          <a:rect l="0" t="0" r="0" b="0"/>
          <a:pathLst>
            <a:path>
              <a:moveTo>
                <a:pt x="0" y="7189"/>
              </a:moveTo>
              <a:lnTo>
                <a:pt x="853154" y="7189"/>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570366" y="1129529"/>
        <a:ext cx="42657" cy="42657"/>
      </dsp:txXfrm>
    </dsp:sp>
    <dsp:sp modelId="{5011BB20-9DEE-4AE0-B027-E657B84D6F92}">
      <dsp:nvSpPr>
        <dsp:cNvPr id="0" name=""/>
        <dsp:cNvSpPr/>
      </dsp:nvSpPr>
      <dsp:spPr>
        <a:xfrm>
          <a:off x="2252282" y="1180832"/>
          <a:ext cx="1022565" cy="511282"/>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سر ریز</a:t>
          </a:r>
          <a:endParaRPr lang="en-US" sz="1600" kern="1200" dirty="0">
            <a:cs typeface="B Titr" pitchFamily="2" charset="-78"/>
          </a:endParaRPr>
        </a:p>
      </dsp:txBody>
      <dsp:txXfrm>
        <a:off x="2267257" y="1195807"/>
        <a:ext cx="992615" cy="481332"/>
      </dsp:txXfrm>
    </dsp:sp>
    <dsp:sp modelId="{420A06B8-486A-47B6-9BC9-E4453271D1E5}">
      <dsp:nvSpPr>
        <dsp:cNvPr id="0" name=""/>
        <dsp:cNvSpPr/>
      </dsp:nvSpPr>
      <dsp:spPr>
        <a:xfrm rot="10277072">
          <a:off x="5443650" y="2648753"/>
          <a:ext cx="502855" cy="14378"/>
        </a:xfrm>
        <a:custGeom>
          <a:avLst/>
          <a:gdLst/>
          <a:ahLst/>
          <a:cxnLst/>
          <a:rect l="0" t="0" r="0" b="0"/>
          <a:pathLst>
            <a:path>
              <a:moveTo>
                <a:pt x="0" y="7189"/>
              </a:moveTo>
              <a:lnTo>
                <a:pt x="502855" y="718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5682506" y="2643371"/>
        <a:ext cx="25142" cy="25142"/>
      </dsp:txXfrm>
    </dsp:sp>
    <dsp:sp modelId="{A236763F-A85F-4487-B7C5-181BD200F7E1}">
      <dsp:nvSpPr>
        <dsp:cNvPr id="0" name=""/>
        <dsp:cNvSpPr/>
      </dsp:nvSpPr>
      <dsp:spPr>
        <a:xfrm>
          <a:off x="3814395" y="2438399"/>
          <a:ext cx="1632158" cy="51128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تصفیه‌خانه و تلمبه‌خانه </a:t>
          </a:r>
          <a:endParaRPr lang="en-US" sz="1600" kern="1200" dirty="0"/>
        </a:p>
      </dsp:txBody>
      <dsp:txXfrm>
        <a:off x="3829370" y="2453374"/>
        <a:ext cx="1602208" cy="481332"/>
      </dsp:txXfrm>
    </dsp:sp>
    <dsp:sp modelId="{6739D678-2DC3-48C6-8872-3FCA2B243B86}">
      <dsp:nvSpPr>
        <dsp:cNvPr id="0" name=""/>
        <dsp:cNvSpPr/>
      </dsp:nvSpPr>
      <dsp:spPr>
        <a:xfrm rot="13035607">
          <a:off x="2821293" y="2352055"/>
          <a:ext cx="1105968" cy="14378"/>
        </a:xfrm>
        <a:custGeom>
          <a:avLst/>
          <a:gdLst/>
          <a:ahLst/>
          <a:cxnLst/>
          <a:rect l="0" t="0" r="0" b="0"/>
          <a:pathLst>
            <a:path>
              <a:moveTo>
                <a:pt x="0" y="7189"/>
              </a:moveTo>
              <a:lnTo>
                <a:pt x="1105968" y="7189"/>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346628" y="2331595"/>
        <a:ext cx="55298" cy="55298"/>
      </dsp:txXfrm>
    </dsp:sp>
    <dsp:sp modelId="{1461D2D7-5E23-4FD5-A306-E94BDC17C016}">
      <dsp:nvSpPr>
        <dsp:cNvPr id="0" name=""/>
        <dsp:cNvSpPr/>
      </dsp:nvSpPr>
      <dsp:spPr>
        <a:xfrm>
          <a:off x="912179" y="1768807"/>
          <a:ext cx="2021980" cy="511282"/>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تأسیسات حوضچه تصفیه</a:t>
          </a:r>
          <a:endParaRPr lang="en-US" sz="1600" kern="1200" dirty="0"/>
        </a:p>
      </dsp:txBody>
      <dsp:txXfrm>
        <a:off x="927154" y="1783782"/>
        <a:ext cx="1992030" cy="481332"/>
      </dsp:txXfrm>
    </dsp:sp>
    <dsp:sp modelId="{3E72EF13-9DCD-42A0-9DE5-BBBB8EBDE2C3}">
      <dsp:nvSpPr>
        <dsp:cNvPr id="0" name=""/>
        <dsp:cNvSpPr/>
      </dsp:nvSpPr>
      <dsp:spPr>
        <a:xfrm rot="11117842">
          <a:off x="2932272" y="2646043"/>
          <a:ext cx="884010" cy="14378"/>
        </a:xfrm>
        <a:custGeom>
          <a:avLst/>
          <a:gdLst/>
          <a:ahLst/>
          <a:cxnLst/>
          <a:rect l="0" t="0" r="0" b="0"/>
          <a:pathLst>
            <a:path>
              <a:moveTo>
                <a:pt x="0" y="7189"/>
              </a:moveTo>
              <a:lnTo>
                <a:pt x="884010" y="7189"/>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352177" y="2631132"/>
        <a:ext cx="44200" cy="44200"/>
      </dsp:txXfrm>
    </dsp:sp>
    <dsp:sp modelId="{CEFC027C-2123-4724-A32B-655582E107DC}">
      <dsp:nvSpPr>
        <dsp:cNvPr id="0" name=""/>
        <dsp:cNvSpPr/>
      </dsp:nvSpPr>
      <dsp:spPr>
        <a:xfrm>
          <a:off x="1911594" y="2356783"/>
          <a:ext cx="1022565" cy="511282"/>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لوله شاغولی</a:t>
          </a:r>
          <a:endParaRPr lang="en-US" sz="1600" kern="1200" dirty="0"/>
        </a:p>
      </dsp:txBody>
      <dsp:txXfrm>
        <a:off x="1926569" y="2371758"/>
        <a:ext cx="992615" cy="481332"/>
      </dsp:txXfrm>
    </dsp:sp>
    <dsp:sp modelId="{F7EF3187-0905-4703-BD6C-40980EA62E0D}">
      <dsp:nvSpPr>
        <dsp:cNvPr id="0" name=""/>
        <dsp:cNvSpPr/>
      </dsp:nvSpPr>
      <dsp:spPr>
        <a:xfrm rot="9005408">
          <a:off x="2866534" y="2940031"/>
          <a:ext cx="1015486" cy="14378"/>
        </a:xfrm>
        <a:custGeom>
          <a:avLst/>
          <a:gdLst/>
          <a:ahLst/>
          <a:cxnLst/>
          <a:rect l="0" t="0" r="0" b="0"/>
          <a:pathLst>
            <a:path>
              <a:moveTo>
                <a:pt x="0" y="7189"/>
              </a:moveTo>
              <a:lnTo>
                <a:pt x="1015486" y="7189"/>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348890" y="2921833"/>
        <a:ext cx="50774" cy="50774"/>
      </dsp:txXfrm>
    </dsp:sp>
    <dsp:sp modelId="{09B407C6-EFDC-4590-970E-6CA8E7052403}">
      <dsp:nvSpPr>
        <dsp:cNvPr id="0" name=""/>
        <dsp:cNvSpPr/>
      </dsp:nvSpPr>
      <dsp:spPr>
        <a:xfrm>
          <a:off x="1911594" y="2944758"/>
          <a:ext cx="1022565" cy="511282"/>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مخزن هوایی</a:t>
          </a:r>
          <a:endParaRPr lang="en-US" sz="1600" kern="1200" dirty="0"/>
        </a:p>
      </dsp:txBody>
      <dsp:txXfrm>
        <a:off x="1926569" y="2959733"/>
        <a:ext cx="992615" cy="481332"/>
      </dsp:txXfrm>
    </dsp:sp>
    <dsp:sp modelId="{33088933-DBDB-490D-BA06-9A39E278332E}">
      <dsp:nvSpPr>
        <dsp:cNvPr id="0" name=""/>
        <dsp:cNvSpPr/>
      </dsp:nvSpPr>
      <dsp:spPr>
        <a:xfrm rot="6549924">
          <a:off x="4711319" y="3486953"/>
          <a:ext cx="1855433" cy="14378"/>
        </a:xfrm>
        <a:custGeom>
          <a:avLst/>
          <a:gdLst/>
          <a:ahLst/>
          <a:cxnLst/>
          <a:rect l="0" t="0" r="0" b="0"/>
          <a:pathLst>
            <a:path>
              <a:moveTo>
                <a:pt x="0" y="7189"/>
              </a:moveTo>
              <a:lnTo>
                <a:pt x="1855433" y="718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5592650" y="3447756"/>
        <a:ext cx="92771" cy="92771"/>
      </dsp:txXfrm>
    </dsp:sp>
    <dsp:sp modelId="{3239CE2C-79F7-440E-9A76-6B01B39A137B}">
      <dsp:nvSpPr>
        <dsp:cNvPr id="0" name=""/>
        <dsp:cNvSpPr/>
      </dsp:nvSpPr>
      <dsp:spPr>
        <a:xfrm>
          <a:off x="3469289" y="4114798"/>
          <a:ext cx="1865180" cy="51128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خط لوله انتقال و توزیع </a:t>
          </a:r>
          <a:endParaRPr lang="en-US" sz="1600" kern="1200" dirty="0"/>
        </a:p>
      </dsp:txBody>
      <dsp:txXfrm>
        <a:off x="3484264" y="4129773"/>
        <a:ext cx="1835230" cy="481332"/>
      </dsp:txXfrm>
    </dsp:sp>
    <dsp:sp modelId="{B7E4B823-E24D-4BBE-B48B-A265996568E2}">
      <dsp:nvSpPr>
        <dsp:cNvPr id="0" name=""/>
        <dsp:cNvSpPr/>
      </dsp:nvSpPr>
      <dsp:spPr>
        <a:xfrm rot="13029177">
          <a:off x="2603327" y="4072218"/>
          <a:ext cx="963771" cy="14378"/>
        </a:xfrm>
        <a:custGeom>
          <a:avLst/>
          <a:gdLst/>
          <a:ahLst/>
          <a:cxnLst/>
          <a:rect l="0" t="0" r="0" b="0"/>
          <a:pathLst>
            <a:path>
              <a:moveTo>
                <a:pt x="0" y="7189"/>
              </a:moveTo>
              <a:lnTo>
                <a:pt x="963771" y="7189"/>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061119" y="4055313"/>
        <a:ext cx="48188" cy="48188"/>
      </dsp:txXfrm>
    </dsp:sp>
    <dsp:sp modelId="{C90D5CD5-47AD-44B7-9619-A546F1B154FB}">
      <dsp:nvSpPr>
        <dsp:cNvPr id="0" name=""/>
        <dsp:cNvSpPr/>
      </dsp:nvSpPr>
      <dsp:spPr>
        <a:xfrm>
          <a:off x="1140804" y="3532733"/>
          <a:ext cx="1560333" cy="511282"/>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خط لوله مدفون</a:t>
          </a:r>
          <a:endParaRPr lang="en-US" sz="1600" kern="1200" dirty="0"/>
        </a:p>
      </dsp:txBody>
      <dsp:txXfrm>
        <a:off x="1155779" y="3547708"/>
        <a:ext cx="1530383" cy="481332"/>
      </dsp:txXfrm>
    </dsp:sp>
    <dsp:sp modelId="{914CB437-26D6-42A2-BA75-4D5BCD4FB4DD}">
      <dsp:nvSpPr>
        <dsp:cNvPr id="0" name=""/>
        <dsp:cNvSpPr/>
      </dsp:nvSpPr>
      <dsp:spPr>
        <a:xfrm rot="10773549">
          <a:off x="2701126" y="4366206"/>
          <a:ext cx="768174" cy="14378"/>
        </a:xfrm>
        <a:custGeom>
          <a:avLst/>
          <a:gdLst/>
          <a:ahLst/>
          <a:cxnLst/>
          <a:rect l="0" t="0" r="0" b="0"/>
          <a:pathLst>
            <a:path>
              <a:moveTo>
                <a:pt x="0" y="7189"/>
              </a:moveTo>
              <a:lnTo>
                <a:pt x="768174" y="7189"/>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066009" y="4354191"/>
        <a:ext cx="38408" cy="38408"/>
      </dsp:txXfrm>
    </dsp:sp>
    <dsp:sp modelId="{CA4D43F8-5019-41E6-9A24-D980B2FE72B8}">
      <dsp:nvSpPr>
        <dsp:cNvPr id="0" name=""/>
        <dsp:cNvSpPr/>
      </dsp:nvSpPr>
      <dsp:spPr>
        <a:xfrm>
          <a:off x="531202" y="4120709"/>
          <a:ext cx="2169935" cy="511282"/>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کالورت و تونل پوشش‌دار</a:t>
          </a:r>
          <a:endParaRPr lang="en-US" sz="1600" kern="1200" dirty="0"/>
        </a:p>
      </dsp:txBody>
      <dsp:txXfrm>
        <a:off x="546177" y="4135684"/>
        <a:ext cx="2139985" cy="481332"/>
      </dsp:txXfrm>
    </dsp:sp>
    <dsp:sp modelId="{D734ADE2-87BF-4BA4-AE03-95429129E373}">
      <dsp:nvSpPr>
        <dsp:cNvPr id="0" name=""/>
        <dsp:cNvSpPr/>
      </dsp:nvSpPr>
      <dsp:spPr>
        <a:xfrm rot="8537465">
          <a:off x="2599735" y="4660194"/>
          <a:ext cx="970956" cy="14378"/>
        </a:xfrm>
        <a:custGeom>
          <a:avLst/>
          <a:gdLst/>
          <a:ahLst/>
          <a:cxnLst/>
          <a:rect l="0" t="0" r="0" b="0"/>
          <a:pathLst>
            <a:path>
              <a:moveTo>
                <a:pt x="0" y="7189"/>
              </a:moveTo>
              <a:lnTo>
                <a:pt x="970956" y="7189"/>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060939" y="4643109"/>
        <a:ext cx="48547" cy="48547"/>
      </dsp:txXfrm>
    </dsp:sp>
    <dsp:sp modelId="{BB0142D5-1442-456B-85F4-EA1E0DEAC00E}">
      <dsp:nvSpPr>
        <dsp:cNvPr id="0" name=""/>
        <dsp:cNvSpPr/>
      </dsp:nvSpPr>
      <dsp:spPr>
        <a:xfrm>
          <a:off x="1678572" y="4708684"/>
          <a:ext cx="1022565" cy="511282"/>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کانال باز</a:t>
          </a:r>
          <a:endParaRPr lang="en-US" sz="1600" kern="1200" dirty="0"/>
        </a:p>
      </dsp:txBody>
      <dsp:txXfrm>
        <a:off x="1693547" y="4723659"/>
        <a:ext cx="992615" cy="481332"/>
      </dsp:txXfrm>
    </dsp:sp>
    <dsp:sp modelId="{BC2AFAF9-D3B5-4326-B103-7E567F2A467E}">
      <dsp:nvSpPr>
        <dsp:cNvPr id="0" name=""/>
        <dsp:cNvSpPr/>
      </dsp:nvSpPr>
      <dsp:spPr>
        <a:xfrm rot="6348178">
          <a:off x="6782772" y="4858216"/>
          <a:ext cx="1505366" cy="14378"/>
        </a:xfrm>
        <a:custGeom>
          <a:avLst/>
          <a:gdLst/>
          <a:ahLst/>
          <a:cxnLst/>
          <a:rect l="0" t="0" r="0" b="0"/>
          <a:pathLst>
            <a:path>
              <a:moveTo>
                <a:pt x="0" y="7189"/>
              </a:moveTo>
              <a:lnTo>
                <a:pt x="1505366" y="7189"/>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7497821" y="4827771"/>
        <a:ext cx="75268" cy="75268"/>
      </dsp:txXfrm>
    </dsp:sp>
    <dsp:sp modelId="{AAE141DE-17CE-4D7B-B8DF-78C22E4926F2}">
      <dsp:nvSpPr>
        <dsp:cNvPr id="0" name=""/>
        <dsp:cNvSpPr/>
      </dsp:nvSpPr>
      <dsp:spPr>
        <a:xfrm>
          <a:off x="5943602" y="5333998"/>
          <a:ext cx="1386875" cy="511282"/>
        </a:xfrm>
        <a:prstGeom prst="roundRect">
          <a:avLst>
            <a:gd name="adj" fmla="val 10000"/>
          </a:avLst>
        </a:prstGeom>
        <a:gradFill rotWithShape="0">
          <a:gsLst>
            <a:gs pos="0">
              <a:schemeClr val="accent6">
                <a:hueOff val="0"/>
                <a:satOff val="0"/>
                <a:lumOff val="0"/>
                <a:alphaOff val="0"/>
                <a:tint val="70000"/>
                <a:lumMod val="110000"/>
              </a:schemeClr>
            </a:gs>
            <a:gs pos="100000">
              <a:schemeClr val="accent6">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تجهیزات داخلی </a:t>
          </a:r>
          <a:endParaRPr lang="en-US" sz="1600" kern="1200" dirty="0"/>
        </a:p>
      </dsp:txBody>
      <dsp:txXfrm>
        <a:off x="5958577" y="5348973"/>
        <a:ext cx="1356925" cy="481332"/>
      </dsp:txXfrm>
    </dsp:sp>
    <dsp:sp modelId="{E5237AF8-45C4-457E-B3B3-00C688A9190D}">
      <dsp:nvSpPr>
        <dsp:cNvPr id="0" name=""/>
        <dsp:cNvSpPr/>
      </dsp:nvSpPr>
      <dsp:spPr>
        <a:xfrm rot="12819162">
          <a:off x="4909750" y="5269794"/>
          <a:ext cx="1128405" cy="14378"/>
        </a:xfrm>
        <a:custGeom>
          <a:avLst/>
          <a:gdLst/>
          <a:ahLst/>
          <a:cxnLst/>
          <a:rect l="0" t="0" r="0" b="0"/>
          <a:pathLst>
            <a:path>
              <a:moveTo>
                <a:pt x="0" y="7189"/>
              </a:moveTo>
              <a:lnTo>
                <a:pt x="1128405" y="718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5445742" y="5248773"/>
        <a:ext cx="56420" cy="56420"/>
      </dsp:txXfrm>
    </dsp:sp>
    <dsp:sp modelId="{14F2A5C5-0CE1-4A72-BE91-CB6A3DF737CA}">
      <dsp:nvSpPr>
        <dsp:cNvPr id="0" name=""/>
        <dsp:cNvSpPr/>
      </dsp:nvSpPr>
      <dsp:spPr>
        <a:xfrm>
          <a:off x="3981738" y="4708684"/>
          <a:ext cx="1022565" cy="51128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مخزن آب</a:t>
          </a:r>
          <a:endParaRPr lang="en-US" sz="1600" kern="1200" dirty="0"/>
        </a:p>
      </dsp:txBody>
      <dsp:txXfrm>
        <a:off x="3996713" y="4723659"/>
        <a:ext cx="992615" cy="481332"/>
      </dsp:txXfrm>
    </dsp:sp>
    <dsp:sp modelId="{B7B066D5-7BCC-44FB-9770-030BB38E505A}">
      <dsp:nvSpPr>
        <dsp:cNvPr id="0" name=""/>
        <dsp:cNvSpPr/>
      </dsp:nvSpPr>
      <dsp:spPr>
        <a:xfrm rot="10936585">
          <a:off x="5003933" y="5563781"/>
          <a:ext cx="940040" cy="14378"/>
        </a:xfrm>
        <a:custGeom>
          <a:avLst/>
          <a:gdLst/>
          <a:ahLst/>
          <a:cxnLst/>
          <a:rect l="0" t="0" r="0" b="0"/>
          <a:pathLst>
            <a:path>
              <a:moveTo>
                <a:pt x="0" y="7189"/>
              </a:moveTo>
              <a:lnTo>
                <a:pt x="940040" y="718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5450452" y="5547469"/>
        <a:ext cx="47002" cy="47002"/>
      </dsp:txXfrm>
    </dsp:sp>
    <dsp:sp modelId="{437F032E-875A-46AD-8A7D-7B7C737058EC}">
      <dsp:nvSpPr>
        <dsp:cNvPr id="0" name=""/>
        <dsp:cNvSpPr/>
      </dsp:nvSpPr>
      <dsp:spPr>
        <a:xfrm>
          <a:off x="3981738" y="5296660"/>
          <a:ext cx="1022565" cy="51128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smtClean="0">
              <a:cs typeface="B Titr" pitchFamily="2" charset="-78"/>
            </a:rPr>
            <a:t>‌</a:t>
          </a:r>
          <a:r>
            <a:rPr lang="ar-SA" sz="1600" kern="1200" dirty="0" smtClean="0">
              <a:cs typeface="B Titr" pitchFamily="2" charset="-78"/>
            </a:rPr>
            <a:t>دیگ بخار</a:t>
          </a:r>
          <a:endParaRPr lang="en-US" sz="1600" kern="1200" dirty="0"/>
        </a:p>
      </dsp:txBody>
      <dsp:txXfrm>
        <a:off x="3996713" y="5311635"/>
        <a:ext cx="992615" cy="481332"/>
      </dsp:txXfrm>
    </dsp:sp>
    <dsp:sp modelId="{4730B1F8-B8EF-4A17-9EE3-38FED1B9F3EA}">
      <dsp:nvSpPr>
        <dsp:cNvPr id="0" name=""/>
        <dsp:cNvSpPr/>
      </dsp:nvSpPr>
      <dsp:spPr>
        <a:xfrm rot="8977216">
          <a:off x="4929553" y="5857769"/>
          <a:ext cx="1088798" cy="14378"/>
        </a:xfrm>
        <a:custGeom>
          <a:avLst/>
          <a:gdLst/>
          <a:ahLst/>
          <a:cxnLst/>
          <a:rect l="0" t="0" r="0" b="0"/>
          <a:pathLst>
            <a:path>
              <a:moveTo>
                <a:pt x="0" y="7189"/>
              </a:moveTo>
              <a:lnTo>
                <a:pt x="1088798" y="718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5446733" y="5837738"/>
        <a:ext cx="54439" cy="54439"/>
      </dsp:txXfrm>
    </dsp:sp>
    <dsp:sp modelId="{F32B60E0-AC70-4081-8ABE-6BED5EEC0E08}">
      <dsp:nvSpPr>
        <dsp:cNvPr id="0" name=""/>
        <dsp:cNvSpPr/>
      </dsp:nvSpPr>
      <dsp:spPr>
        <a:xfrm>
          <a:off x="3698967" y="5884635"/>
          <a:ext cx="1305335" cy="51128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برج خنک کننده</a:t>
          </a:r>
          <a:endParaRPr lang="en-US" sz="1600" kern="1200" dirty="0"/>
        </a:p>
      </dsp:txBody>
      <dsp:txXfrm>
        <a:off x="3713942" y="5899610"/>
        <a:ext cx="1275385" cy="48133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2BE609-AD83-49F0-B47F-9953B33E03EA}">
      <dsp:nvSpPr>
        <dsp:cNvPr id="0" name=""/>
        <dsp:cNvSpPr/>
      </dsp:nvSpPr>
      <dsp:spPr>
        <a:xfrm>
          <a:off x="6934200" y="2514602"/>
          <a:ext cx="1283466" cy="1034660"/>
        </a:xfrm>
        <a:prstGeom prst="roundRect">
          <a:avLst>
            <a:gd name="adj" fmla="val 10000"/>
          </a:avLst>
        </a:prstGeom>
        <a:gradFill rotWithShape="0">
          <a:gsLst>
            <a:gs pos="0">
              <a:schemeClr val="accent4">
                <a:hueOff val="0"/>
                <a:satOff val="0"/>
                <a:lumOff val="0"/>
                <a:alphaOff val="0"/>
                <a:tint val="70000"/>
                <a:lumMod val="110000"/>
              </a:schemeClr>
            </a:gs>
            <a:gs pos="100000">
              <a:schemeClr val="accent4">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fa-IR" sz="1800" kern="1200" dirty="0" smtClean="0">
              <a:cs typeface="B Titr" pitchFamily="2" charset="-78"/>
            </a:rPr>
            <a:t>سامانه فاضلاب شهری</a:t>
          </a:r>
          <a:endParaRPr lang="en-US" sz="1800" kern="1200" dirty="0">
            <a:cs typeface="B Titr" pitchFamily="2" charset="-78"/>
          </a:endParaRPr>
        </a:p>
      </dsp:txBody>
      <dsp:txXfrm>
        <a:off x="6964504" y="2544906"/>
        <a:ext cx="1222858" cy="974052"/>
      </dsp:txXfrm>
    </dsp:sp>
    <dsp:sp modelId="{BF752778-2630-44AC-AF4A-F4C0B6DB0354}">
      <dsp:nvSpPr>
        <dsp:cNvPr id="0" name=""/>
        <dsp:cNvSpPr/>
      </dsp:nvSpPr>
      <dsp:spPr>
        <a:xfrm rot="14168740">
          <a:off x="5433925" y="2222961"/>
          <a:ext cx="1927032" cy="17626"/>
        </a:xfrm>
        <a:custGeom>
          <a:avLst/>
          <a:gdLst/>
          <a:ahLst/>
          <a:cxnLst/>
          <a:rect l="0" t="0" r="0" b="0"/>
          <a:pathLst>
            <a:path>
              <a:moveTo>
                <a:pt x="0" y="8813"/>
              </a:moveTo>
              <a:lnTo>
                <a:pt x="1927032" y="8813"/>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6349265" y="2183598"/>
        <a:ext cx="96351" cy="96351"/>
      </dsp:txXfrm>
    </dsp:sp>
    <dsp:sp modelId="{9805FAA0-2CB2-4EBA-ABE9-DB47550E0ED6}">
      <dsp:nvSpPr>
        <dsp:cNvPr id="0" name=""/>
        <dsp:cNvSpPr/>
      </dsp:nvSpPr>
      <dsp:spPr>
        <a:xfrm>
          <a:off x="4577215" y="1110749"/>
          <a:ext cx="1283466" cy="641733"/>
        </a:xfrm>
        <a:prstGeom prst="roundRect">
          <a:avLst>
            <a:gd name="adj" fmla="val 10000"/>
          </a:avLst>
        </a:prstGeom>
        <a:gradFill rotWithShape="0">
          <a:gsLst>
            <a:gs pos="0">
              <a:schemeClr val="accent6">
                <a:hueOff val="0"/>
                <a:satOff val="0"/>
                <a:lumOff val="0"/>
                <a:alphaOff val="0"/>
                <a:tint val="70000"/>
                <a:lumMod val="110000"/>
              </a:schemeClr>
            </a:gs>
            <a:gs pos="100000">
              <a:schemeClr val="accent6">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a-IR" sz="1600" kern="1200" dirty="0" smtClean="0">
              <a:cs typeface="B Titr" pitchFamily="2" charset="-78"/>
            </a:rPr>
            <a:t>تصفیه‌خانه و تلمبه‌خانه </a:t>
          </a:r>
          <a:endParaRPr lang="en-US" sz="1600" kern="1200" dirty="0">
            <a:cs typeface="B Titr" pitchFamily="2" charset="-78"/>
          </a:endParaRPr>
        </a:p>
      </dsp:txBody>
      <dsp:txXfrm>
        <a:off x="4596011" y="1129545"/>
        <a:ext cx="1245874" cy="604141"/>
      </dsp:txXfrm>
    </dsp:sp>
    <dsp:sp modelId="{2B4BF059-B8CF-4B94-B7ED-81A527FC7A84}">
      <dsp:nvSpPr>
        <dsp:cNvPr id="0" name=""/>
        <dsp:cNvSpPr/>
      </dsp:nvSpPr>
      <dsp:spPr>
        <a:xfrm rot="14707178">
          <a:off x="3710400" y="869307"/>
          <a:ext cx="1220243" cy="17626"/>
        </a:xfrm>
        <a:custGeom>
          <a:avLst/>
          <a:gdLst/>
          <a:ahLst/>
          <a:cxnLst/>
          <a:rect l="0" t="0" r="0" b="0"/>
          <a:pathLst>
            <a:path>
              <a:moveTo>
                <a:pt x="0" y="8813"/>
              </a:moveTo>
              <a:lnTo>
                <a:pt x="1220243" y="8813"/>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290016" y="847615"/>
        <a:ext cx="61012" cy="61012"/>
      </dsp:txXfrm>
    </dsp:sp>
    <dsp:sp modelId="{ED36B5F0-FACB-4096-A3DD-05BF0D7950A7}">
      <dsp:nvSpPr>
        <dsp:cNvPr id="0" name=""/>
        <dsp:cNvSpPr/>
      </dsp:nvSpPr>
      <dsp:spPr>
        <a:xfrm>
          <a:off x="2552136" y="3759"/>
          <a:ext cx="1511693" cy="64173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تأسیسات عمرانی</a:t>
          </a:r>
          <a:endParaRPr lang="en-US" sz="1600" kern="1200" dirty="0">
            <a:cs typeface="B Titr" pitchFamily="2" charset="-78"/>
          </a:endParaRPr>
        </a:p>
      </dsp:txBody>
      <dsp:txXfrm>
        <a:off x="2570932" y="22555"/>
        <a:ext cx="1474101" cy="604141"/>
      </dsp:txXfrm>
    </dsp:sp>
    <dsp:sp modelId="{CAC9B3A2-9D24-4C32-B3F8-AF7CE5677696}">
      <dsp:nvSpPr>
        <dsp:cNvPr id="0" name=""/>
        <dsp:cNvSpPr/>
      </dsp:nvSpPr>
      <dsp:spPr>
        <a:xfrm rot="12942401">
          <a:off x="4004403" y="1238304"/>
          <a:ext cx="632237" cy="17626"/>
        </a:xfrm>
        <a:custGeom>
          <a:avLst/>
          <a:gdLst/>
          <a:ahLst/>
          <a:cxnLst/>
          <a:rect l="0" t="0" r="0" b="0"/>
          <a:pathLst>
            <a:path>
              <a:moveTo>
                <a:pt x="0" y="8813"/>
              </a:moveTo>
              <a:lnTo>
                <a:pt x="632237" y="8813"/>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304716" y="1231311"/>
        <a:ext cx="31611" cy="31611"/>
      </dsp:txXfrm>
    </dsp:sp>
    <dsp:sp modelId="{EBCC787B-A708-458D-9630-6E136A9A7959}">
      <dsp:nvSpPr>
        <dsp:cNvPr id="0" name=""/>
        <dsp:cNvSpPr/>
      </dsp:nvSpPr>
      <dsp:spPr>
        <a:xfrm>
          <a:off x="2476308" y="741752"/>
          <a:ext cx="1587520" cy="64173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تأسیسات ساختمانی</a:t>
          </a:r>
          <a:endParaRPr lang="en-US" sz="1600" kern="1200" dirty="0">
            <a:cs typeface="B Titr" pitchFamily="2" charset="-78"/>
          </a:endParaRPr>
        </a:p>
      </dsp:txBody>
      <dsp:txXfrm>
        <a:off x="2495104" y="760548"/>
        <a:ext cx="1549928" cy="604141"/>
      </dsp:txXfrm>
    </dsp:sp>
    <dsp:sp modelId="{784887C4-5C44-4589-AC8A-8342658D3730}">
      <dsp:nvSpPr>
        <dsp:cNvPr id="0" name=""/>
        <dsp:cNvSpPr/>
      </dsp:nvSpPr>
      <dsp:spPr>
        <a:xfrm rot="8657599">
          <a:off x="4004403" y="1607301"/>
          <a:ext cx="632237" cy="17626"/>
        </a:xfrm>
        <a:custGeom>
          <a:avLst/>
          <a:gdLst/>
          <a:ahLst/>
          <a:cxnLst/>
          <a:rect l="0" t="0" r="0" b="0"/>
          <a:pathLst>
            <a:path>
              <a:moveTo>
                <a:pt x="0" y="8813"/>
              </a:moveTo>
              <a:lnTo>
                <a:pt x="632237" y="8813"/>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304716" y="1600308"/>
        <a:ext cx="31611" cy="31611"/>
      </dsp:txXfrm>
    </dsp:sp>
    <dsp:sp modelId="{1ED147B6-6CED-4F11-9360-1E74C9EB3DD6}">
      <dsp:nvSpPr>
        <dsp:cNvPr id="0" name=""/>
        <dsp:cNvSpPr/>
      </dsp:nvSpPr>
      <dsp:spPr>
        <a:xfrm>
          <a:off x="2552880" y="1479746"/>
          <a:ext cx="1510948" cy="64173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سازه‌های مرکب </a:t>
          </a:r>
          <a:endParaRPr lang="en-US" sz="1600" kern="1200" dirty="0">
            <a:cs typeface="B Titr" pitchFamily="2" charset="-78"/>
          </a:endParaRPr>
        </a:p>
      </dsp:txBody>
      <dsp:txXfrm>
        <a:off x="2571676" y="1498542"/>
        <a:ext cx="1473356" cy="604141"/>
      </dsp:txXfrm>
    </dsp:sp>
    <dsp:sp modelId="{3536010C-0988-43A0-BEFE-DA89283A0D69}">
      <dsp:nvSpPr>
        <dsp:cNvPr id="0" name=""/>
        <dsp:cNvSpPr/>
      </dsp:nvSpPr>
      <dsp:spPr>
        <a:xfrm rot="6892822">
          <a:off x="3710400" y="1976297"/>
          <a:ext cx="1220243" cy="17626"/>
        </a:xfrm>
        <a:custGeom>
          <a:avLst/>
          <a:gdLst/>
          <a:ahLst/>
          <a:cxnLst/>
          <a:rect l="0" t="0" r="0" b="0"/>
          <a:pathLst>
            <a:path>
              <a:moveTo>
                <a:pt x="0" y="8813"/>
              </a:moveTo>
              <a:lnTo>
                <a:pt x="1220243" y="8813"/>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290016" y="1954605"/>
        <a:ext cx="61012" cy="61012"/>
      </dsp:txXfrm>
    </dsp:sp>
    <dsp:sp modelId="{AA32BD20-7E9A-4846-B0C3-53ED4AB39D91}">
      <dsp:nvSpPr>
        <dsp:cNvPr id="0" name=""/>
        <dsp:cNvSpPr/>
      </dsp:nvSpPr>
      <dsp:spPr>
        <a:xfrm>
          <a:off x="1790886" y="2217739"/>
          <a:ext cx="2272942" cy="64173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تجهیزات مکانیکی و الکتریکی </a:t>
          </a:r>
          <a:endParaRPr lang="en-US" sz="1600" kern="1200" dirty="0">
            <a:cs typeface="B Titr" pitchFamily="2" charset="-78"/>
          </a:endParaRPr>
        </a:p>
      </dsp:txBody>
      <dsp:txXfrm>
        <a:off x="1809682" y="2236535"/>
        <a:ext cx="2235350" cy="604141"/>
      </dsp:txXfrm>
    </dsp:sp>
    <dsp:sp modelId="{A10F66BD-02B8-484C-8050-256574BA7F90}">
      <dsp:nvSpPr>
        <dsp:cNvPr id="0" name=""/>
        <dsp:cNvSpPr/>
      </dsp:nvSpPr>
      <dsp:spPr>
        <a:xfrm rot="7317604">
          <a:off x="5383403" y="3883446"/>
          <a:ext cx="2028075" cy="17626"/>
        </a:xfrm>
        <a:custGeom>
          <a:avLst/>
          <a:gdLst/>
          <a:ahLst/>
          <a:cxnLst/>
          <a:rect l="0" t="0" r="0" b="0"/>
          <a:pathLst>
            <a:path>
              <a:moveTo>
                <a:pt x="0" y="8813"/>
              </a:moveTo>
              <a:lnTo>
                <a:pt x="2028075" y="8813"/>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en-US" sz="700" kern="1200"/>
        </a:p>
      </dsp:txBody>
      <dsp:txXfrm rot="10800000">
        <a:off x="6346739" y="3841557"/>
        <a:ext cx="101403" cy="101403"/>
      </dsp:txXfrm>
    </dsp:sp>
    <dsp:sp modelId="{04A176B7-BA94-408F-B2C9-E0B8BF219E14}">
      <dsp:nvSpPr>
        <dsp:cNvPr id="0" name=""/>
        <dsp:cNvSpPr/>
      </dsp:nvSpPr>
      <dsp:spPr>
        <a:xfrm>
          <a:off x="4577215" y="4431720"/>
          <a:ext cx="1283466" cy="641733"/>
        </a:xfrm>
        <a:prstGeom prst="roundRect">
          <a:avLst>
            <a:gd name="adj" fmla="val 10000"/>
          </a:avLst>
        </a:prstGeom>
        <a:gradFill rotWithShape="0">
          <a:gsLst>
            <a:gs pos="0">
              <a:schemeClr val="accent6">
                <a:hueOff val="0"/>
                <a:satOff val="0"/>
                <a:lumOff val="0"/>
                <a:alphaOff val="0"/>
                <a:tint val="70000"/>
                <a:lumMod val="110000"/>
              </a:schemeClr>
            </a:gs>
            <a:gs pos="100000">
              <a:schemeClr val="accent6">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a-IR" sz="1600" kern="1200" dirty="0" smtClean="0">
              <a:cs typeface="B Titr" pitchFamily="2" charset="-78"/>
            </a:rPr>
            <a:t>تأسیسات لوله کالورت </a:t>
          </a:r>
          <a:endParaRPr lang="en-US" sz="1600" kern="1200" dirty="0">
            <a:cs typeface="B Titr" pitchFamily="2" charset="-78"/>
          </a:endParaRPr>
        </a:p>
      </dsp:txBody>
      <dsp:txXfrm>
        <a:off x="4596011" y="4450516"/>
        <a:ext cx="1245874" cy="604141"/>
      </dsp:txXfrm>
    </dsp:sp>
    <dsp:sp modelId="{7E9F1D26-9211-4F79-929E-1BB9E7B3250C}">
      <dsp:nvSpPr>
        <dsp:cNvPr id="0" name=""/>
        <dsp:cNvSpPr/>
      </dsp:nvSpPr>
      <dsp:spPr>
        <a:xfrm rot="15049260">
          <a:off x="3539160" y="4005780"/>
          <a:ext cx="1562723" cy="17626"/>
        </a:xfrm>
        <a:custGeom>
          <a:avLst/>
          <a:gdLst/>
          <a:ahLst/>
          <a:cxnLst/>
          <a:rect l="0" t="0" r="0" b="0"/>
          <a:pathLst>
            <a:path>
              <a:moveTo>
                <a:pt x="0" y="8813"/>
              </a:moveTo>
              <a:lnTo>
                <a:pt x="1562723" y="8813"/>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281454" y="3975525"/>
        <a:ext cx="78136" cy="78136"/>
      </dsp:txXfrm>
    </dsp:sp>
    <dsp:sp modelId="{7C67B53E-232B-4E5F-8232-E6AF3B854A3A}">
      <dsp:nvSpPr>
        <dsp:cNvPr id="0" name=""/>
        <dsp:cNvSpPr/>
      </dsp:nvSpPr>
      <dsp:spPr>
        <a:xfrm>
          <a:off x="1105463" y="2955733"/>
          <a:ext cx="2958365" cy="64173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a-IR" sz="1600" kern="1200" dirty="0" smtClean="0">
              <a:cs typeface="B Titr" pitchFamily="2" charset="-78"/>
            </a:rPr>
            <a:t>لوله‌کالورت با اتصال نر و مادگی</a:t>
          </a:r>
          <a:endParaRPr lang="en-US" sz="1600" kern="1200" dirty="0">
            <a:cs typeface="B Titr" pitchFamily="2" charset="-78"/>
          </a:endParaRPr>
        </a:p>
      </dsp:txBody>
      <dsp:txXfrm>
        <a:off x="1124259" y="2974529"/>
        <a:ext cx="2920773" cy="604141"/>
      </dsp:txXfrm>
    </dsp:sp>
    <dsp:sp modelId="{EA1DA671-F984-4B83-95F2-C59DAC0AF362}">
      <dsp:nvSpPr>
        <dsp:cNvPr id="0" name=""/>
        <dsp:cNvSpPr/>
      </dsp:nvSpPr>
      <dsp:spPr>
        <a:xfrm rot="14110531">
          <a:off x="3871022" y="4374776"/>
          <a:ext cx="898999" cy="17626"/>
        </a:xfrm>
        <a:custGeom>
          <a:avLst/>
          <a:gdLst/>
          <a:ahLst/>
          <a:cxnLst/>
          <a:rect l="0" t="0" r="0" b="0"/>
          <a:pathLst>
            <a:path>
              <a:moveTo>
                <a:pt x="0" y="8813"/>
              </a:moveTo>
              <a:lnTo>
                <a:pt x="898999" y="8813"/>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298047" y="4361115"/>
        <a:ext cx="44949" cy="44949"/>
      </dsp:txXfrm>
    </dsp:sp>
    <dsp:sp modelId="{6F06E2FD-9048-4B50-90EB-4671AA5A501C}">
      <dsp:nvSpPr>
        <dsp:cNvPr id="0" name=""/>
        <dsp:cNvSpPr/>
      </dsp:nvSpPr>
      <dsp:spPr>
        <a:xfrm>
          <a:off x="2248839" y="3693726"/>
          <a:ext cx="1814989" cy="64173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کالورت مستطیلی</a:t>
          </a:r>
          <a:endParaRPr lang="en-US" sz="1600" kern="1200" dirty="0">
            <a:cs typeface="B Titr" pitchFamily="2" charset="-78"/>
          </a:endParaRPr>
        </a:p>
      </dsp:txBody>
      <dsp:txXfrm>
        <a:off x="2267635" y="3712522"/>
        <a:ext cx="1777397" cy="604141"/>
      </dsp:txXfrm>
    </dsp:sp>
    <dsp:sp modelId="{1E062882-C7B2-4078-9541-F62EBAC4BCF5}">
      <dsp:nvSpPr>
        <dsp:cNvPr id="0" name=""/>
        <dsp:cNvSpPr/>
      </dsp:nvSpPr>
      <dsp:spPr>
        <a:xfrm rot="10800000">
          <a:off x="4063829" y="4743773"/>
          <a:ext cx="513386" cy="17626"/>
        </a:xfrm>
        <a:custGeom>
          <a:avLst/>
          <a:gdLst/>
          <a:ahLst/>
          <a:cxnLst/>
          <a:rect l="0" t="0" r="0" b="0"/>
          <a:pathLst>
            <a:path>
              <a:moveTo>
                <a:pt x="0" y="8813"/>
              </a:moveTo>
              <a:lnTo>
                <a:pt x="513386" y="8813"/>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307687" y="4739752"/>
        <a:ext cx="25669" cy="25669"/>
      </dsp:txXfrm>
    </dsp:sp>
    <dsp:sp modelId="{19166A26-35C6-48FF-BC36-5B84E14F68DD}">
      <dsp:nvSpPr>
        <dsp:cNvPr id="0" name=""/>
        <dsp:cNvSpPr/>
      </dsp:nvSpPr>
      <dsp:spPr>
        <a:xfrm>
          <a:off x="2401238" y="4431720"/>
          <a:ext cx="1662590" cy="64173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لوله کالورت پیوسته</a:t>
          </a:r>
          <a:endParaRPr lang="en-US" sz="1600" kern="1200" dirty="0">
            <a:cs typeface="B Titr" pitchFamily="2" charset="-78"/>
          </a:endParaRPr>
        </a:p>
      </dsp:txBody>
      <dsp:txXfrm>
        <a:off x="2420034" y="4450516"/>
        <a:ext cx="1624998" cy="604141"/>
      </dsp:txXfrm>
    </dsp:sp>
    <dsp:sp modelId="{93ABAF22-FC3A-49A0-AAE9-8B3A7E5D350C}">
      <dsp:nvSpPr>
        <dsp:cNvPr id="0" name=""/>
        <dsp:cNvSpPr/>
      </dsp:nvSpPr>
      <dsp:spPr>
        <a:xfrm rot="7489469">
          <a:off x="3871022" y="5112770"/>
          <a:ext cx="898999" cy="17626"/>
        </a:xfrm>
        <a:custGeom>
          <a:avLst/>
          <a:gdLst/>
          <a:ahLst/>
          <a:cxnLst/>
          <a:rect l="0" t="0" r="0" b="0"/>
          <a:pathLst>
            <a:path>
              <a:moveTo>
                <a:pt x="0" y="8813"/>
              </a:moveTo>
              <a:lnTo>
                <a:pt x="898999" y="8813"/>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298047" y="5099108"/>
        <a:ext cx="44949" cy="44949"/>
      </dsp:txXfrm>
    </dsp:sp>
    <dsp:sp modelId="{C927CDF0-CBA9-491A-967D-173F10740FFF}">
      <dsp:nvSpPr>
        <dsp:cNvPr id="0" name=""/>
        <dsp:cNvSpPr/>
      </dsp:nvSpPr>
      <dsp:spPr>
        <a:xfrm>
          <a:off x="2553637" y="5169713"/>
          <a:ext cx="1510191" cy="64173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تونل پوشش‌دار </a:t>
          </a:r>
          <a:endParaRPr lang="en-US" sz="1600" kern="1200" dirty="0">
            <a:cs typeface="B Titr" pitchFamily="2" charset="-78"/>
          </a:endParaRPr>
        </a:p>
      </dsp:txBody>
      <dsp:txXfrm>
        <a:off x="2572433" y="5188509"/>
        <a:ext cx="1472599" cy="604141"/>
      </dsp:txXfrm>
    </dsp:sp>
    <dsp:sp modelId="{A46594EC-8A3B-4E89-850F-EA845DA98099}">
      <dsp:nvSpPr>
        <dsp:cNvPr id="0" name=""/>
        <dsp:cNvSpPr/>
      </dsp:nvSpPr>
      <dsp:spPr>
        <a:xfrm rot="6550740">
          <a:off x="3539160" y="5481767"/>
          <a:ext cx="1562723" cy="17626"/>
        </a:xfrm>
        <a:custGeom>
          <a:avLst/>
          <a:gdLst/>
          <a:ahLst/>
          <a:cxnLst/>
          <a:rect l="0" t="0" r="0" b="0"/>
          <a:pathLst>
            <a:path>
              <a:moveTo>
                <a:pt x="0" y="8813"/>
              </a:moveTo>
              <a:lnTo>
                <a:pt x="1562723" y="8813"/>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281454" y="5451512"/>
        <a:ext cx="78136" cy="78136"/>
      </dsp:txXfrm>
    </dsp:sp>
    <dsp:sp modelId="{57C048D1-9A59-4CF9-98A4-DF2785954AC5}">
      <dsp:nvSpPr>
        <dsp:cNvPr id="0" name=""/>
        <dsp:cNvSpPr/>
      </dsp:nvSpPr>
      <dsp:spPr>
        <a:xfrm>
          <a:off x="2780362" y="5907707"/>
          <a:ext cx="1283466" cy="64173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آدم‌رو</a:t>
          </a:r>
          <a:endParaRPr lang="en-US" sz="1600" kern="1200" dirty="0">
            <a:cs typeface="B Titr" pitchFamily="2" charset="-78"/>
          </a:endParaRPr>
        </a:p>
      </dsp:txBody>
      <dsp:txXfrm>
        <a:off x="2799158" y="5926503"/>
        <a:ext cx="1245874" cy="60414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D676F5-0F26-4096-B211-EDF6F47A69F8}">
      <dsp:nvSpPr>
        <dsp:cNvPr id="0" name=""/>
        <dsp:cNvSpPr/>
      </dsp:nvSpPr>
      <dsp:spPr>
        <a:xfrm>
          <a:off x="7081055" y="2947527"/>
          <a:ext cx="1257122" cy="770266"/>
        </a:xfrm>
        <a:prstGeom prst="roundRect">
          <a:avLst>
            <a:gd name="adj" fmla="val 10000"/>
          </a:avLst>
        </a:prstGeom>
        <a:gradFill rotWithShape="0">
          <a:gsLst>
            <a:gs pos="0">
              <a:schemeClr val="accent4">
                <a:hueOff val="0"/>
                <a:satOff val="0"/>
                <a:lumOff val="0"/>
                <a:alphaOff val="0"/>
                <a:tint val="70000"/>
                <a:lumMod val="110000"/>
              </a:schemeClr>
            </a:gs>
            <a:gs pos="100000">
              <a:schemeClr val="accent4">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a-IR" sz="1600" kern="1200" dirty="0" smtClean="0">
              <a:cs typeface="B Titr" pitchFamily="2" charset="-78"/>
            </a:rPr>
            <a:t>سامانه مخابرات شهری</a:t>
          </a:r>
          <a:endParaRPr lang="en-US" sz="1600" kern="1200" dirty="0">
            <a:cs typeface="B Titr" pitchFamily="2" charset="-78"/>
          </a:endParaRPr>
        </a:p>
      </dsp:txBody>
      <dsp:txXfrm>
        <a:off x="7103615" y="2970087"/>
        <a:ext cx="1212002" cy="725146"/>
      </dsp:txXfrm>
    </dsp:sp>
    <dsp:sp modelId="{FFD960D7-ABE0-4994-AD12-47817D3CC45D}">
      <dsp:nvSpPr>
        <dsp:cNvPr id="0" name=""/>
        <dsp:cNvSpPr/>
      </dsp:nvSpPr>
      <dsp:spPr>
        <a:xfrm rot="14728673">
          <a:off x="5780317" y="2489768"/>
          <a:ext cx="1838439" cy="13170"/>
        </a:xfrm>
        <a:custGeom>
          <a:avLst/>
          <a:gdLst/>
          <a:ahLst/>
          <a:cxnLst/>
          <a:rect l="0" t="0" r="0" b="0"/>
          <a:pathLst>
            <a:path>
              <a:moveTo>
                <a:pt x="0" y="6585"/>
              </a:moveTo>
              <a:lnTo>
                <a:pt x="1838439" y="6585"/>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6653576" y="2450392"/>
        <a:ext cx="91921" cy="91921"/>
      </dsp:txXfrm>
    </dsp:sp>
    <dsp:sp modelId="{322FBE19-CFC3-4296-B423-3113AA8D9431}">
      <dsp:nvSpPr>
        <dsp:cNvPr id="0" name=""/>
        <dsp:cNvSpPr/>
      </dsp:nvSpPr>
      <dsp:spPr>
        <a:xfrm>
          <a:off x="5336714" y="1255836"/>
          <a:ext cx="981306" cy="808419"/>
        </a:xfrm>
        <a:prstGeom prst="roundRect">
          <a:avLst>
            <a:gd name="adj" fmla="val 10000"/>
          </a:avLst>
        </a:prstGeom>
        <a:gradFill rotWithShape="0">
          <a:gsLst>
            <a:gs pos="0">
              <a:schemeClr val="accent6">
                <a:hueOff val="0"/>
                <a:satOff val="0"/>
                <a:lumOff val="0"/>
                <a:alphaOff val="0"/>
                <a:tint val="70000"/>
                <a:lumMod val="110000"/>
              </a:schemeClr>
            </a:gs>
            <a:gs pos="100000">
              <a:schemeClr val="accent6">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a-IR" sz="1600" kern="1200" dirty="0" smtClean="0">
              <a:cs typeface="B Titr" pitchFamily="2" charset="-78"/>
            </a:rPr>
            <a:t>تجهیزات داخلی </a:t>
          </a:r>
          <a:endParaRPr lang="en-US" sz="1600" kern="1200" dirty="0">
            <a:cs typeface="B Titr" pitchFamily="2" charset="-78"/>
          </a:endParaRPr>
        </a:p>
      </dsp:txBody>
      <dsp:txXfrm>
        <a:off x="5360392" y="1279514"/>
        <a:ext cx="933950" cy="761063"/>
      </dsp:txXfrm>
    </dsp:sp>
    <dsp:sp modelId="{3A9414C5-C2B5-4E55-9C64-C657B5A0223E}">
      <dsp:nvSpPr>
        <dsp:cNvPr id="0" name=""/>
        <dsp:cNvSpPr/>
      </dsp:nvSpPr>
      <dsp:spPr>
        <a:xfrm rot="14260565">
          <a:off x="4055768" y="948147"/>
          <a:ext cx="1669305" cy="13170"/>
        </a:xfrm>
        <a:custGeom>
          <a:avLst/>
          <a:gdLst/>
          <a:ahLst/>
          <a:cxnLst/>
          <a:rect l="0" t="0" r="0" b="0"/>
          <a:pathLst>
            <a:path>
              <a:moveTo>
                <a:pt x="0" y="6585"/>
              </a:moveTo>
              <a:lnTo>
                <a:pt x="1669305" y="6585"/>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4848688" y="912999"/>
        <a:ext cx="83465" cy="83465"/>
      </dsp:txXfrm>
    </dsp:sp>
    <dsp:sp modelId="{D940FA56-7CE5-4FF8-9CB2-AE9128EAD14C}">
      <dsp:nvSpPr>
        <dsp:cNvPr id="0" name=""/>
        <dsp:cNvSpPr/>
      </dsp:nvSpPr>
      <dsp:spPr>
        <a:xfrm>
          <a:off x="3462821" y="4091"/>
          <a:ext cx="981306" cy="49065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تابلوها</a:t>
          </a:r>
          <a:endParaRPr lang="en-US" sz="1600" kern="1200" dirty="0">
            <a:cs typeface="B Titr" pitchFamily="2" charset="-78"/>
          </a:endParaRPr>
        </a:p>
      </dsp:txBody>
      <dsp:txXfrm>
        <a:off x="3477192" y="18462"/>
        <a:ext cx="952564" cy="461911"/>
      </dsp:txXfrm>
    </dsp:sp>
    <dsp:sp modelId="{64C9C7CC-72A1-4436-9288-4B0C71BB6105}">
      <dsp:nvSpPr>
        <dsp:cNvPr id="0" name=""/>
        <dsp:cNvSpPr/>
      </dsp:nvSpPr>
      <dsp:spPr>
        <a:xfrm rot="13408670">
          <a:off x="4275387" y="1230272"/>
          <a:ext cx="1230066" cy="13170"/>
        </a:xfrm>
        <a:custGeom>
          <a:avLst/>
          <a:gdLst/>
          <a:ahLst/>
          <a:cxnLst/>
          <a:rect l="0" t="0" r="0" b="0"/>
          <a:pathLst>
            <a:path>
              <a:moveTo>
                <a:pt x="0" y="6585"/>
              </a:moveTo>
              <a:lnTo>
                <a:pt x="1230066" y="6585"/>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859669" y="1206106"/>
        <a:ext cx="61503" cy="61503"/>
      </dsp:txXfrm>
    </dsp:sp>
    <dsp:sp modelId="{330AEBC2-3BC2-4317-BB9D-44DA763C6493}">
      <dsp:nvSpPr>
        <dsp:cNvPr id="0" name=""/>
        <dsp:cNvSpPr/>
      </dsp:nvSpPr>
      <dsp:spPr>
        <a:xfrm>
          <a:off x="3462821" y="568343"/>
          <a:ext cx="981306" cy="49065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کلیدها</a:t>
          </a:r>
          <a:endParaRPr lang="en-US" sz="1600" kern="1200" dirty="0">
            <a:cs typeface="B Titr" pitchFamily="2" charset="-78"/>
          </a:endParaRPr>
        </a:p>
      </dsp:txBody>
      <dsp:txXfrm>
        <a:off x="3477192" y="582714"/>
        <a:ext cx="952564" cy="461911"/>
      </dsp:txXfrm>
    </dsp:sp>
    <dsp:sp modelId="{C04441A0-9E2E-4D2C-B297-0BD9E8FEBE81}">
      <dsp:nvSpPr>
        <dsp:cNvPr id="0" name=""/>
        <dsp:cNvSpPr/>
      </dsp:nvSpPr>
      <dsp:spPr>
        <a:xfrm rot="11852431">
          <a:off x="4422365" y="1512398"/>
          <a:ext cx="936111" cy="13170"/>
        </a:xfrm>
        <a:custGeom>
          <a:avLst/>
          <a:gdLst/>
          <a:ahLst/>
          <a:cxnLst/>
          <a:rect l="0" t="0" r="0" b="0"/>
          <a:pathLst>
            <a:path>
              <a:moveTo>
                <a:pt x="0" y="6585"/>
              </a:moveTo>
              <a:lnTo>
                <a:pt x="936111" y="6585"/>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867018" y="1495580"/>
        <a:ext cx="46805" cy="46805"/>
      </dsp:txXfrm>
    </dsp:sp>
    <dsp:sp modelId="{CB0CCE20-5CF8-4207-8256-4E3E4A1772C6}">
      <dsp:nvSpPr>
        <dsp:cNvPr id="0" name=""/>
        <dsp:cNvSpPr/>
      </dsp:nvSpPr>
      <dsp:spPr>
        <a:xfrm>
          <a:off x="3462821" y="1132594"/>
          <a:ext cx="981306" cy="49065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پانلها</a:t>
          </a:r>
          <a:endParaRPr lang="en-US" sz="1600" kern="1200" dirty="0">
            <a:cs typeface="B Titr" pitchFamily="2" charset="-78"/>
          </a:endParaRPr>
        </a:p>
      </dsp:txBody>
      <dsp:txXfrm>
        <a:off x="3477192" y="1146965"/>
        <a:ext cx="952564" cy="461911"/>
      </dsp:txXfrm>
    </dsp:sp>
    <dsp:sp modelId="{7058C8CC-8837-4A78-8BF6-81740E567F32}">
      <dsp:nvSpPr>
        <dsp:cNvPr id="0" name=""/>
        <dsp:cNvSpPr/>
      </dsp:nvSpPr>
      <dsp:spPr>
        <a:xfrm rot="9747569">
          <a:off x="4422365" y="1794523"/>
          <a:ext cx="936111" cy="13170"/>
        </a:xfrm>
        <a:custGeom>
          <a:avLst/>
          <a:gdLst/>
          <a:ahLst/>
          <a:cxnLst/>
          <a:rect l="0" t="0" r="0" b="0"/>
          <a:pathLst>
            <a:path>
              <a:moveTo>
                <a:pt x="0" y="6585"/>
              </a:moveTo>
              <a:lnTo>
                <a:pt x="936111" y="6585"/>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867018" y="1777706"/>
        <a:ext cx="46805" cy="46805"/>
      </dsp:txXfrm>
    </dsp:sp>
    <dsp:sp modelId="{9098D921-E886-4709-914B-588B6F880F25}">
      <dsp:nvSpPr>
        <dsp:cNvPr id="0" name=""/>
        <dsp:cNvSpPr/>
      </dsp:nvSpPr>
      <dsp:spPr>
        <a:xfrm>
          <a:off x="3462821" y="1696845"/>
          <a:ext cx="981306" cy="49065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رایانه‌ها</a:t>
          </a:r>
          <a:endParaRPr lang="en-US" sz="1600" kern="1200" dirty="0">
            <a:cs typeface="B Titr" pitchFamily="2" charset="-78"/>
          </a:endParaRPr>
        </a:p>
      </dsp:txBody>
      <dsp:txXfrm>
        <a:off x="3477192" y="1711216"/>
        <a:ext cx="952564" cy="461911"/>
      </dsp:txXfrm>
    </dsp:sp>
    <dsp:sp modelId="{94F9D0F9-109B-425D-9FAF-0B38F6A2BB48}">
      <dsp:nvSpPr>
        <dsp:cNvPr id="0" name=""/>
        <dsp:cNvSpPr/>
      </dsp:nvSpPr>
      <dsp:spPr>
        <a:xfrm rot="8191330">
          <a:off x="4275387" y="2076649"/>
          <a:ext cx="1230066" cy="13170"/>
        </a:xfrm>
        <a:custGeom>
          <a:avLst/>
          <a:gdLst/>
          <a:ahLst/>
          <a:cxnLst/>
          <a:rect l="0" t="0" r="0" b="0"/>
          <a:pathLst>
            <a:path>
              <a:moveTo>
                <a:pt x="0" y="6585"/>
              </a:moveTo>
              <a:lnTo>
                <a:pt x="1230066" y="6585"/>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859669" y="2052483"/>
        <a:ext cx="61503" cy="61503"/>
      </dsp:txXfrm>
    </dsp:sp>
    <dsp:sp modelId="{3797D2FD-3E9E-463C-BEB3-87846C4CF436}">
      <dsp:nvSpPr>
        <dsp:cNvPr id="0" name=""/>
        <dsp:cNvSpPr/>
      </dsp:nvSpPr>
      <dsp:spPr>
        <a:xfrm>
          <a:off x="3462821" y="2261096"/>
          <a:ext cx="981306" cy="49065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مانیتورها</a:t>
          </a:r>
          <a:endParaRPr lang="en-US" sz="1600" kern="1200" dirty="0">
            <a:cs typeface="B Titr" pitchFamily="2" charset="-78"/>
          </a:endParaRPr>
        </a:p>
      </dsp:txBody>
      <dsp:txXfrm>
        <a:off x="3477192" y="2275467"/>
        <a:ext cx="952564" cy="461911"/>
      </dsp:txXfrm>
    </dsp:sp>
    <dsp:sp modelId="{243BFA4C-C91C-4B6C-AB70-470231138546}">
      <dsp:nvSpPr>
        <dsp:cNvPr id="0" name=""/>
        <dsp:cNvSpPr/>
      </dsp:nvSpPr>
      <dsp:spPr>
        <a:xfrm rot="7339435">
          <a:off x="4055768" y="2358775"/>
          <a:ext cx="1669305" cy="13170"/>
        </a:xfrm>
        <a:custGeom>
          <a:avLst/>
          <a:gdLst/>
          <a:ahLst/>
          <a:cxnLst/>
          <a:rect l="0" t="0" r="0" b="0"/>
          <a:pathLst>
            <a:path>
              <a:moveTo>
                <a:pt x="0" y="6585"/>
              </a:moveTo>
              <a:lnTo>
                <a:pt x="1669305" y="6585"/>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4848688" y="2323627"/>
        <a:ext cx="83465" cy="83465"/>
      </dsp:txXfrm>
    </dsp:sp>
    <dsp:sp modelId="{1C12605C-C51C-4E9E-873F-35785F9FFF50}">
      <dsp:nvSpPr>
        <dsp:cNvPr id="0" name=""/>
        <dsp:cNvSpPr/>
      </dsp:nvSpPr>
      <dsp:spPr>
        <a:xfrm>
          <a:off x="2397201" y="2825347"/>
          <a:ext cx="2046926" cy="49065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تجهیزات الکتریکی و کنترلی </a:t>
          </a:r>
          <a:endParaRPr lang="en-US" sz="1600" kern="1200" dirty="0">
            <a:cs typeface="B Titr" pitchFamily="2" charset="-78"/>
          </a:endParaRPr>
        </a:p>
      </dsp:txBody>
      <dsp:txXfrm>
        <a:off x="2411572" y="2839718"/>
        <a:ext cx="2018184" cy="461911"/>
      </dsp:txXfrm>
    </dsp:sp>
    <dsp:sp modelId="{EBE4A907-CE8F-4A36-9FD2-B658614C1CC7}">
      <dsp:nvSpPr>
        <dsp:cNvPr id="0" name=""/>
        <dsp:cNvSpPr/>
      </dsp:nvSpPr>
      <dsp:spPr>
        <a:xfrm rot="6774111">
          <a:off x="5843743" y="4146559"/>
          <a:ext cx="1781389" cy="13170"/>
        </a:xfrm>
        <a:custGeom>
          <a:avLst/>
          <a:gdLst/>
          <a:ahLst/>
          <a:cxnLst/>
          <a:rect l="0" t="0" r="0" b="0"/>
          <a:pathLst>
            <a:path>
              <a:moveTo>
                <a:pt x="0" y="6585"/>
              </a:moveTo>
              <a:lnTo>
                <a:pt x="1781389" y="6585"/>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6689903" y="4108610"/>
        <a:ext cx="89069" cy="89069"/>
      </dsp:txXfrm>
    </dsp:sp>
    <dsp:sp modelId="{E2763968-77E3-49F9-94BD-B081E10FE352}">
      <dsp:nvSpPr>
        <dsp:cNvPr id="0" name=""/>
        <dsp:cNvSpPr/>
      </dsp:nvSpPr>
      <dsp:spPr>
        <a:xfrm>
          <a:off x="5406514" y="4610025"/>
          <a:ext cx="981306" cy="727206"/>
        </a:xfrm>
        <a:prstGeom prst="roundRect">
          <a:avLst>
            <a:gd name="adj" fmla="val 10000"/>
          </a:avLst>
        </a:prstGeom>
        <a:gradFill rotWithShape="0">
          <a:gsLst>
            <a:gs pos="0">
              <a:schemeClr val="accent6">
                <a:hueOff val="0"/>
                <a:satOff val="0"/>
                <a:lumOff val="0"/>
                <a:alphaOff val="0"/>
                <a:tint val="70000"/>
                <a:lumMod val="110000"/>
              </a:schemeClr>
            </a:gs>
            <a:gs pos="100000">
              <a:schemeClr val="accent6">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a-IR" sz="1600" kern="1200" dirty="0" smtClean="0">
              <a:cs typeface="B Titr" pitchFamily="2" charset="-78"/>
            </a:rPr>
            <a:t>تجهیزات خارجی </a:t>
          </a:r>
          <a:endParaRPr lang="en-US" sz="1600" kern="1200" dirty="0">
            <a:cs typeface="B Titr" pitchFamily="2" charset="-78"/>
          </a:endParaRPr>
        </a:p>
      </dsp:txBody>
      <dsp:txXfrm>
        <a:off x="5427813" y="4631324"/>
        <a:ext cx="938708" cy="684608"/>
      </dsp:txXfrm>
    </dsp:sp>
    <dsp:sp modelId="{282C6203-8E36-41E0-9E7C-E162167515DF}">
      <dsp:nvSpPr>
        <dsp:cNvPr id="0" name=""/>
        <dsp:cNvSpPr/>
      </dsp:nvSpPr>
      <dsp:spPr>
        <a:xfrm rot="13129460">
          <a:off x="4307671" y="4579817"/>
          <a:ext cx="1235299" cy="13170"/>
        </a:xfrm>
        <a:custGeom>
          <a:avLst/>
          <a:gdLst/>
          <a:ahLst/>
          <a:cxnLst/>
          <a:rect l="0" t="0" r="0" b="0"/>
          <a:pathLst>
            <a:path>
              <a:moveTo>
                <a:pt x="0" y="6585"/>
              </a:moveTo>
              <a:lnTo>
                <a:pt x="1235299" y="6585"/>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894438" y="4555520"/>
        <a:ext cx="61764" cy="61764"/>
      </dsp:txXfrm>
    </dsp:sp>
    <dsp:sp modelId="{A1FC24AE-280E-44E0-9FC3-6EF7D1593EDC}">
      <dsp:nvSpPr>
        <dsp:cNvPr id="0" name=""/>
        <dsp:cNvSpPr/>
      </dsp:nvSpPr>
      <dsp:spPr>
        <a:xfrm>
          <a:off x="3462821" y="3810000"/>
          <a:ext cx="981306" cy="77835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شبکه زیر زمینی </a:t>
          </a:r>
          <a:endParaRPr lang="en-US" sz="1600" kern="1200" dirty="0">
            <a:cs typeface="B Titr" pitchFamily="2" charset="-78"/>
          </a:endParaRPr>
        </a:p>
      </dsp:txBody>
      <dsp:txXfrm>
        <a:off x="3485618" y="3832797"/>
        <a:ext cx="935712" cy="732758"/>
      </dsp:txXfrm>
    </dsp:sp>
    <dsp:sp modelId="{378B1F08-2F5E-4FE4-B070-E5F76006F701}">
      <dsp:nvSpPr>
        <dsp:cNvPr id="0" name=""/>
        <dsp:cNvSpPr/>
      </dsp:nvSpPr>
      <dsp:spPr>
        <a:xfrm rot="14110531">
          <a:off x="2922883" y="3910465"/>
          <a:ext cx="687352" cy="13170"/>
        </a:xfrm>
        <a:custGeom>
          <a:avLst/>
          <a:gdLst/>
          <a:ahLst/>
          <a:cxnLst/>
          <a:rect l="0" t="0" r="0" b="0"/>
          <a:pathLst>
            <a:path>
              <a:moveTo>
                <a:pt x="0" y="6585"/>
              </a:moveTo>
              <a:lnTo>
                <a:pt x="687352" y="6585"/>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249376" y="3899867"/>
        <a:ext cx="34367" cy="34367"/>
      </dsp:txXfrm>
    </dsp:sp>
    <dsp:sp modelId="{C7D2F5A9-F504-4EA9-ABA6-137FBC6AB99E}">
      <dsp:nvSpPr>
        <dsp:cNvPr id="0" name=""/>
        <dsp:cNvSpPr/>
      </dsp:nvSpPr>
      <dsp:spPr>
        <a:xfrm>
          <a:off x="2088992" y="3389598"/>
          <a:ext cx="981306" cy="490653"/>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مجاری</a:t>
          </a:r>
          <a:endParaRPr lang="en-US" sz="1600" kern="1200" dirty="0">
            <a:cs typeface="B Titr" pitchFamily="2" charset="-78"/>
          </a:endParaRPr>
        </a:p>
      </dsp:txBody>
      <dsp:txXfrm>
        <a:off x="2103363" y="3403969"/>
        <a:ext cx="952564" cy="461911"/>
      </dsp:txXfrm>
    </dsp:sp>
    <dsp:sp modelId="{5693A81E-2139-4EB5-888A-FDB46B7ADF7E}">
      <dsp:nvSpPr>
        <dsp:cNvPr id="0" name=""/>
        <dsp:cNvSpPr/>
      </dsp:nvSpPr>
      <dsp:spPr>
        <a:xfrm rot="10800000">
          <a:off x="3070298" y="4192591"/>
          <a:ext cx="392522" cy="13170"/>
        </a:xfrm>
        <a:custGeom>
          <a:avLst/>
          <a:gdLst/>
          <a:ahLst/>
          <a:cxnLst/>
          <a:rect l="0" t="0" r="0" b="0"/>
          <a:pathLst>
            <a:path>
              <a:moveTo>
                <a:pt x="0" y="6585"/>
              </a:moveTo>
              <a:lnTo>
                <a:pt x="392522" y="6585"/>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256747" y="4189363"/>
        <a:ext cx="19626" cy="19626"/>
      </dsp:txXfrm>
    </dsp:sp>
    <dsp:sp modelId="{503B8A76-9A2A-4604-A137-4E124DBF056E}">
      <dsp:nvSpPr>
        <dsp:cNvPr id="0" name=""/>
        <dsp:cNvSpPr/>
      </dsp:nvSpPr>
      <dsp:spPr>
        <a:xfrm>
          <a:off x="1371598" y="3953850"/>
          <a:ext cx="1698700" cy="490653"/>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تونلهای انتقال کابلها</a:t>
          </a:r>
          <a:endParaRPr lang="en-US" sz="1600" kern="1200" dirty="0">
            <a:cs typeface="B Titr" pitchFamily="2" charset="-78"/>
          </a:endParaRPr>
        </a:p>
      </dsp:txBody>
      <dsp:txXfrm>
        <a:off x="1385969" y="3968221"/>
        <a:ext cx="1669958" cy="461911"/>
      </dsp:txXfrm>
    </dsp:sp>
    <dsp:sp modelId="{A5996E65-24F3-45FE-9C2E-C7D668B23FF0}">
      <dsp:nvSpPr>
        <dsp:cNvPr id="0" name=""/>
        <dsp:cNvSpPr/>
      </dsp:nvSpPr>
      <dsp:spPr>
        <a:xfrm rot="7489469">
          <a:off x="2922883" y="4474716"/>
          <a:ext cx="687352" cy="13170"/>
        </a:xfrm>
        <a:custGeom>
          <a:avLst/>
          <a:gdLst/>
          <a:ahLst/>
          <a:cxnLst/>
          <a:rect l="0" t="0" r="0" b="0"/>
          <a:pathLst>
            <a:path>
              <a:moveTo>
                <a:pt x="0" y="6585"/>
              </a:moveTo>
              <a:lnTo>
                <a:pt x="687352" y="6585"/>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249376" y="4464118"/>
        <a:ext cx="34367" cy="34367"/>
      </dsp:txXfrm>
    </dsp:sp>
    <dsp:sp modelId="{75F752D4-D17F-476E-B32F-1D69947596DB}">
      <dsp:nvSpPr>
        <dsp:cNvPr id="0" name=""/>
        <dsp:cNvSpPr/>
      </dsp:nvSpPr>
      <dsp:spPr>
        <a:xfrm>
          <a:off x="2088992" y="4518101"/>
          <a:ext cx="981306" cy="490653"/>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آدم روها</a:t>
          </a:r>
          <a:endParaRPr lang="en-US" sz="1600" kern="1200" dirty="0">
            <a:cs typeface="B Titr" pitchFamily="2" charset="-78"/>
          </a:endParaRPr>
        </a:p>
      </dsp:txBody>
      <dsp:txXfrm>
        <a:off x="2103363" y="4532472"/>
        <a:ext cx="952564" cy="461911"/>
      </dsp:txXfrm>
    </dsp:sp>
    <dsp:sp modelId="{3C1E174F-C8E4-4396-AB3A-DA2734D81D22}">
      <dsp:nvSpPr>
        <dsp:cNvPr id="0" name=""/>
        <dsp:cNvSpPr/>
      </dsp:nvSpPr>
      <dsp:spPr>
        <a:xfrm rot="8180569">
          <a:off x="4260214" y="5426194"/>
          <a:ext cx="1330212" cy="13170"/>
        </a:xfrm>
        <a:custGeom>
          <a:avLst/>
          <a:gdLst/>
          <a:ahLst/>
          <a:cxnLst/>
          <a:rect l="0" t="0" r="0" b="0"/>
          <a:pathLst>
            <a:path>
              <a:moveTo>
                <a:pt x="0" y="6585"/>
              </a:moveTo>
              <a:lnTo>
                <a:pt x="1330212" y="6585"/>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892065" y="5399524"/>
        <a:ext cx="66510" cy="66510"/>
      </dsp:txXfrm>
    </dsp:sp>
    <dsp:sp modelId="{B37342B7-5BDE-4107-B9D3-9E96CF2D0EFE}">
      <dsp:nvSpPr>
        <dsp:cNvPr id="0" name=""/>
        <dsp:cNvSpPr/>
      </dsp:nvSpPr>
      <dsp:spPr>
        <a:xfrm>
          <a:off x="3462821" y="5646603"/>
          <a:ext cx="981306" cy="49065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شبکه هوایی </a:t>
          </a:r>
          <a:endParaRPr lang="en-US" sz="1600" kern="1200" dirty="0">
            <a:cs typeface="B Titr" pitchFamily="2" charset="-78"/>
          </a:endParaRPr>
        </a:p>
      </dsp:txBody>
      <dsp:txXfrm>
        <a:off x="3477192" y="5660974"/>
        <a:ext cx="952564" cy="461911"/>
      </dsp:txXfrm>
    </dsp:sp>
    <dsp:sp modelId="{49C2D9A8-BD35-4624-AA3A-AAEAB4F69E9A}">
      <dsp:nvSpPr>
        <dsp:cNvPr id="0" name=""/>
        <dsp:cNvSpPr/>
      </dsp:nvSpPr>
      <dsp:spPr>
        <a:xfrm rot="14110531">
          <a:off x="2922883" y="5603219"/>
          <a:ext cx="687352" cy="13170"/>
        </a:xfrm>
        <a:custGeom>
          <a:avLst/>
          <a:gdLst/>
          <a:ahLst/>
          <a:cxnLst/>
          <a:rect l="0" t="0" r="0" b="0"/>
          <a:pathLst>
            <a:path>
              <a:moveTo>
                <a:pt x="0" y="6585"/>
              </a:moveTo>
              <a:lnTo>
                <a:pt x="687352" y="6585"/>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249376" y="5592620"/>
        <a:ext cx="34367" cy="34367"/>
      </dsp:txXfrm>
    </dsp:sp>
    <dsp:sp modelId="{EA56755D-E144-4056-8B53-E15CC8DFDF21}">
      <dsp:nvSpPr>
        <dsp:cNvPr id="0" name=""/>
        <dsp:cNvSpPr/>
      </dsp:nvSpPr>
      <dsp:spPr>
        <a:xfrm>
          <a:off x="2088992" y="5082352"/>
          <a:ext cx="981306" cy="490653"/>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دكلها</a:t>
          </a:r>
          <a:endParaRPr lang="en-US" sz="1600" kern="1200" dirty="0">
            <a:cs typeface="B Titr" pitchFamily="2" charset="-78"/>
          </a:endParaRPr>
        </a:p>
      </dsp:txBody>
      <dsp:txXfrm>
        <a:off x="2103363" y="5096723"/>
        <a:ext cx="952564" cy="461911"/>
      </dsp:txXfrm>
    </dsp:sp>
    <dsp:sp modelId="{C0F309E0-967A-47FE-BE21-99A61BA2D125}">
      <dsp:nvSpPr>
        <dsp:cNvPr id="0" name=""/>
        <dsp:cNvSpPr/>
      </dsp:nvSpPr>
      <dsp:spPr>
        <a:xfrm rot="10800000">
          <a:off x="3070298" y="5885344"/>
          <a:ext cx="392522" cy="13170"/>
        </a:xfrm>
        <a:custGeom>
          <a:avLst/>
          <a:gdLst/>
          <a:ahLst/>
          <a:cxnLst/>
          <a:rect l="0" t="0" r="0" b="0"/>
          <a:pathLst>
            <a:path>
              <a:moveTo>
                <a:pt x="0" y="6585"/>
              </a:moveTo>
              <a:lnTo>
                <a:pt x="392522" y="6585"/>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256747" y="5882117"/>
        <a:ext cx="19626" cy="19626"/>
      </dsp:txXfrm>
    </dsp:sp>
    <dsp:sp modelId="{BD975B71-D2D2-4BAE-8195-2CE6383393A6}">
      <dsp:nvSpPr>
        <dsp:cNvPr id="0" name=""/>
        <dsp:cNvSpPr/>
      </dsp:nvSpPr>
      <dsp:spPr>
        <a:xfrm>
          <a:off x="2088992" y="5646603"/>
          <a:ext cx="981306" cy="490653"/>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تیرها</a:t>
          </a:r>
          <a:endParaRPr lang="en-US" sz="1600" kern="1200" dirty="0">
            <a:cs typeface="B Titr" pitchFamily="2" charset="-78"/>
          </a:endParaRPr>
        </a:p>
      </dsp:txBody>
      <dsp:txXfrm>
        <a:off x="2103363" y="5660974"/>
        <a:ext cx="952564" cy="461911"/>
      </dsp:txXfrm>
    </dsp:sp>
    <dsp:sp modelId="{1E44B34E-16F4-477A-A171-82A54008A968}">
      <dsp:nvSpPr>
        <dsp:cNvPr id="0" name=""/>
        <dsp:cNvSpPr/>
      </dsp:nvSpPr>
      <dsp:spPr>
        <a:xfrm rot="7489469">
          <a:off x="2922883" y="6167470"/>
          <a:ext cx="687352" cy="13170"/>
        </a:xfrm>
        <a:custGeom>
          <a:avLst/>
          <a:gdLst/>
          <a:ahLst/>
          <a:cxnLst/>
          <a:rect l="0" t="0" r="0" b="0"/>
          <a:pathLst>
            <a:path>
              <a:moveTo>
                <a:pt x="0" y="6585"/>
              </a:moveTo>
              <a:lnTo>
                <a:pt x="687352" y="6585"/>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249376" y="6156872"/>
        <a:ext cx="34367" cy="34367"/>
      </dsp:txXfrm>
    </dsp:sp>
    <dsp:sp modelId="{ABAA8C66-2A6B-4569-B4F5-532EA2AA8043}">
      <dsp:nvSpPr>
        <dsp:cNvPr id="0" name=""/>
        <dsp:cNvSpPr/>
      </dsp:nvSpPr>
      <dsp:spPr>
        <a:xfrm>
          <a:off x="2088992" y="6210854"/>
          <a:ext cx="981306" cy="490653"/>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پایه‌ها</a:t>
          </a:r>
          <a:endParaRPr lang="en-US" sz="1600" kern="1200" dirty="0">
            <a:cs typeface="B Titr" pitchFamily="2" charset="-78"/>
          </a:endParaRPr>
        </a:p>
      </dsp:txBody>
      <dsp:txXfrm>
        <a:off x="2103363" y="6225225"/>
        <a:ext cx="952564" cy="461911"/>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42AC02A9-8489-451B-8895-5BD1C6C116EB}" type="datetimeFigureOut">
              <a:rPr lang="fa-IR" smtClean="0"/>
              <a:pPr/>
              <a:t>02/05/1434</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AA10A88B-548D-48F0-921B-907BE6A0DD82}" type="slidenum">
              <a:rPr lang="fa-IR" smtClean="0"/>
              <a:pPr/>
              <a:t>‹#›</a:t>
            </a:fld>
            <a:endParaRPr lang="fa-IR"/>
          </a:p>
        </p:txBody>
      </p:sp>
    </p:spTree>
    <p:extLst>
      <p:ext uri="{BB962C8B-B14F-4D97-AF65-F5344CB8AC3E}">
        <p14:creationId xmlns:p14="http://schemas.microsoft.com/office/powerpoint/2010/main" xmlns="" val="58543018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1</a:t>
            </a:fld>
            <a:endParaRPr lang="fa-IR"/>
          </a:p>
        </p:txBody>
      </p:sp>
    </p:spTree>
    <p:extLst>
      <p:ext uri="{BB962C8B-B14F-4D97-AF65-F5344CB8AC3E}">
        <p14:creationId xmlns:p14="http://schemas.microsoft.com/office/powerpoint/2010/main" xmlns="" val="11841360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10</a:t>
            </a:fld>
            <a:endParaRPr lang="fa-IR"/>
          </a:p>
        </p:txBody>
      </p:sp>
    </p:spTree>
    <p:extLst>
      <p:ext uri="{BB962C8B-B14F-4D97-AF65-F5344CB8AC3E}">
        <p14:creationId xmlns:p14="http://schemas.microsoft.com/office/powerpoint/2010/main" xmlns="" val="14184297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11</a:t>
            </a:fld>
            <a:endParaRPr lang="fa-IR"/>
          </a:p>
        </p:txBody>
      </p:sp>
    </p:spTree>
    <p:extLst>
      <p:ext uri="{BB962C8B-B14F-4D97-AF65-F5344CB8AC3E}">
        <p14:creationId xmlns:p14="http://schemas.microsoft.com/office/powerpoint/2010/main" xmlns="" val="19345158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12</a:t>
            </a:fld>
            <a:endParaRPr lang="fa-IR"/>
          </a:p>
        </p:txBody>
      </p:sp>
    </p:spTree>
    <p:extLst>
      <p:ext uri="{BB962C8B-B14F-4D97-AF65-F5344CB8AC3E}">
        <p14:creationId xmlns:p14="http://schemas.microsoft.com/office/powerpoint/2010/main" xmlns="" val="35997741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13</a:t>
            </a:fld>
            <a:endParaRPr lang="fa-IR"/>
          </a:p>
        </p:txBody>
      </p:sp>
    </p:spTree>
    <p:extLst>
      <p:ext uri="{BB962C8B-B14F-4D97-AF65-F5344CB8AC3E}">
        <p14:creationId xmlns:p14="http://schemas.microsoft.com/office/powerpoint/2010/main" xmlns="" val="35338527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14</a:t>
            </a:fld>
            <a:endParaRPr lang="fa-IR"/>
          </a:p>
        </p:txBody>
      </p:sp>
    </p:spTree>
    <p:extLst>
      <p:ext uri="{BB962C8B-B14F-4D97-AF65-F5344CB8AC3E}">
        <p14:creationId xmlns:p14="http://schemas.microsoft.com/office/powerpoint/2010/main" xmlns="" val="33813388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15</a:t>
            </a:fld>
            <a:endParaRPr lang="fa-IR"/>
          </a:p>
        </p:txBody>
      </p:sp>
    </p:spTree>
    <p:extLst>
      <p:ext uri="{BB962C8B-B14F-4D97-AF65-F5344CB8AC3E}">
        <p14:creationId xmlns:p14="http://schemas.microsoft.com/office/powerpoint/2010/main" xmlns="" val="22196669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16</a:t>
            </a:fld>
            <a:endParaRPr lang="fa-IR"/>
          </a:p>
        </p:txBody>
      </p:sp>
    </p:spTree>
    <p:extLst>
      <p:ext uri="{BB962C8B-B14F-4D97-AF65-F5344CB8AC3E}">
        <p14:creationId xmlns:p14="http://schemas.microsoft.com/office/powerpoint/2010/main" xmlns="" val="446993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17</a:t>
            </a:fld>
            <a:endParaRPr lang="fa-IR"/>
          </a:p>
        </p:txBody>
      </p:sp>
    </p:spTree>
    <p:extLst>
      <p:ext uri="{BB962C8B-B14F-4D97-AF65-F5344CB8AC3E}">
        <p14:creationId xmlns:p14="http://schemas.microsoft.com/office/powerpoint/2010/main" xmlns="" val="40138430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18</a:t>
            </a:fld>
            <a:endParaRPr lang="fa-IR"/>
          </a:p>
        </p:txBody>
      </p:sp>
    </p:spTree>
    <p:extLst>
      <p:ext uri="{BB962C8B-B14F-4D97-AF65-F5344CB8AC3E}">
        <p14:creationId xmlns:p14="http://schemas.microsoft.com/office/powerpoint/2010/main" xmlns="" val="190711003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19</a:t>
            </a:fld>
            <a:endParaRPr lang="fa-IR"/>
          </a:p>
        </p:txBody>
      </p:sp>
    </p:spTree>
    <p:extLst>
      <p:ext uri="{BB962C8B-B14F-4D97-AF65-F5344CB8AC3E}">
        <p14:creationId xmlns:p14="http://schemas.microsoft.com/office/powerpoint/2010/main" xmlns="" val="4346646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2</a:t>
            </a:fld>
            <a:endParaRPr lang="fa-IR"/>
          </a:p>
        </p:txBody>
      </p:sp>
    </p:spTree>
    <p:extLst>
      <p:ext uri="{BB962C8B-B14F-4D97-AF65-F5344CB8AC3E}">
        <p14:creationId xmlns:p14="http://schemas.microsoft.com/office/powerpoint/2010/main" xmlns="" val="2624340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20</a:t>
            </a:fld>
            <a:endParaRPr lang="fa-IR"/>
          </a:p>
        </p:txBody>
      </p:sp>
    </p:spTree>
    <p:extLst>
      <p:ext uri="{BB962C8B-B14F-4D97-AF65-F5344CB8AC3E}">
        <p14:creationId xmlns:p14="http://schemas.microsoft.com/office/powerpoint/2010/main" xmlns="" val="8163429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21</a:t>
            </a:fld>
            <a:endParaRPr lang="fa-IR"/>
          </a:p>
        </p:txBody>
      </p:sp>
    </p:spTree>
    <p:extLst>
      <p:ext uri="{BB962C8B-B14F-4D97-AF65-F5344CB8AC3E}">
        <p14:creationId xmlns:p14="http://schemas.microsoft.com/office/powerpoint/2010/main" xmlns="" val="327544150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22</a:t>
            </a:fld>
            <a:endParaRPr lang="fa-IR"/>
          </a:p>
        </p:txBody>
      </p:sp>
    </p:spTree>
    <p:extLst>
      <p:ext uri="{BB962C8B-B14F-4D97-AF65-F5344CB8AC3E}">
        <p14:creationId xmlns:p14="http://schemas.microsoft.com/office/powerpoint/2010/main" xmlns="" val="290928890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23</a:t>
            </a:fld>
            <a:endParaRPr lang="fa-IR"/>
          </a:p>
        </p:txBody>
      </p:sp>
    </p:spTree>
    <p:extLst>
      <p:ext uri="{BB962C8B-B14F-4D97-AF65-F5344CB8AC3E}">
        <p14:creationId xmlns:p14="http://schemas.microsoft.com/office/powerpoint/2010/main" xmlns="" val="177221480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24</a:t>
            </a:fld>
            <a:endParaRPr lang="fa-IR"/>
          </a:p>
        </p:txBody>
      </p:sp>
    </p:spTree>
    <p:extLst>
      <p:ext uri="{BB962C8B-B14F-4D97-AF65-F5344CB8AC3E}">
        <p14:creationId xmlns:p14="http://schemas.microsoft.com/office/powerpoint/2010/main" xmlns="" val="40008265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25</a:t>
            </a:fld>
            <a:endParaRPr lang="fa-IR"/>
          </a:p>
        </p:txBody>
      </p:sp>
    </p:spTree>
    <p:extLst>
      <p:ext uri="{BB962C8B-B14F-4D97-AF65-F5344CB8AC3E}">
        <p14:creationId xmlns:p14="http://schemas.microsoft.com/office/powerpoint/2010/main" xmlns="" val="36215190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26</a:t>
            </a:fld>
            <a:endParaRPr lang="fa-IR"/>
          </a:p>
        </p:txBody>
      </p:sp>
    </p:spTree>
    <p:extLst>
      <p:ext uri="{BB962C8B-B14F-4D97-AF65-F5344CB8AC3E}">
        <p14:creationId xmlns:p14="http://schemas.microsoft.com/office/powerpoint/2010/main" xmlns="" val="240442834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27</a:t>
            </a:fld>
            <a:endParaRPr lang="fa-IR"/>
          </a:p>
        </p:txBody>
      </p:sp>
    </p:spTree>
    <p:extLst>
      <p:ext uri="{BB962C8B-B14F-4D97-AF65-F5344CB8AC3E}">
        <p14:creationId xmlns:p14="http://schemas.microsoft.com/office/powerpoint/2010/main" xmlns="" val="29829477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3</a:t>
            </a:fld>
            <a:endParaRPr lang="fa-IR"/>
          </a:p>
        </p:txBody>
      </p:sp>
    </p:spTree>
    <p:extLst>
      <p:ext uri="{BB962C8B-B14F-4D97-AF65-F5344CB8AC3E}">
        <p14:creationId xmlns:p14="http://schemas.microsoft.com/office/powerpoint/2010/main" xmlns="" val="20266816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4</a:t>
            </a:fld>
            <a:endParaRPr lang="fa-IR"/>
          </a:p>
        </p:txBody>
      </p:sp>
    </p:spTree>
    <p:extLst>
      <p:ext uri="{BB962C8B-B14F-4D97-AF65-F5344CB8AC3E}">
        <p14:creationId xmlns:p14="http://schemas.microsoft.com/office/powerpoint/2010/main" xmlns="" val="39380755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5</a:t>
            </a:fld>
            <a:endParaRPr lang="fa-IR"/>
          </a:p>
        </p:txBody>
      </p:sp>
    </p:spTree>
    <p:extLst>
      <p:ext uri="{BB962C8B-B14F-4D97-AF65-F5344CB8AC3E}">
        <p14:creationId xmlns:p14="http://schemas.microsoft.com/office/powerpoint/2010/main" xmlns="" val="38884038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6</a:t>
            </a:fld>
            <a:endParaRPr lang="fa-IR"/>
          </a:p>
        </p:txBody>
      </p:sp>
    </p:spTree>
    <p:extLst>
      <p:ext uri="{BB962C8B-B14F-4D97-AF65-F5344CB8AC3E}">
        <p14:creationId xmlns:p14="http://schemas.microsoft.com/office/powerpoint/2010/main" xmlns="" val="9433052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7</a:t>
            </a:fld>
            <a:endParaRPr lang="fa-IR"/>
          </a:p>
        </p:txBody>
      </p:sp>
    </p:spTree>
    <p:extLst>
      <p:ext uri="{BB962C8B-B14F-4D97-AF65-F5344CB8AC3E}">
        <p14:creationId xmlns:p14="http://schemas.microsoft.com/office/powerpoint/2010/main" xmlns="" val="7027084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8</a:t>
            </a:fld>
            <a:endParaRPr lang="fa-IR"/>
          </a:p>
        </p:txBody>
      </p:sp>
    </p:spTree>
    <p:extLst>
      <p:ext uri="{BB962C8B-B14F-4D97-AF65-F5344CB8AC3E}">
        <p14:creationId xmlns:p14="http://schemas.microsoft.com/office/powerpoint/2010/main" xmlns="" val="17704607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9</a:t>
            </a:fld>
            <a:endParaRPr lang="fa-IR"/>
          </a:p>
        </p:txBody>
      </p:sp>
    </p:spTree>
    <p:extLst>
      <p:ext uri="{BB962C8B-B14F-4D97-AF65-F5344CB8AC3E}">
        <p14:creationId xmlns:p14="http://schemas.microsoft.com/office/powerpoint/2010/main" xmlns="" val="33582451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en-US" smtClean="0"/>
              <a:t>Click to edit Master title style</a:t>
            </a:r>
            <a:endParaRPr lang="en-US"/>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2">
                    <a:lumMod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en-US" smtClean="0"/>
              <a:t>Click to edit Master title style</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2">
                    <a:lumMod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12/18/2012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348224" y="1812927"/>
            <a:ext cx="3132494"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001474" y="1812927"/>
            <a:ext cx="3133080"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12/18/2012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12/18/2012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12/18/2012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1387058"/>
            <a:ext cx="3481387" cy="1113254"/>
          </a:xfrm>
        </p:spPr>
        <p:txBody>
          <a:bodyPr anchor="b">
            <a:normAutofit/>
          </a:bodyPr>
          <a:lstStyle>
            <a:lvl1pPr algn="l">
              <a:defRPr sz="2400" b="0"/>
            </a:lvl1pPr>
          </a:lstStyle>
          <a:p>
            <a:r>
              <a:rPr lang="en-US" smtClean="0"/>
              <a:t>Click to edit Master title style</a:t>
            </a:r>
            <a:endParaRPr lang="en-US"/>
          </a:p>
        </p:txBody>
      </p:sp>
      <p:sp>
        <p:nvSpPr>
          <p:cNvPr id="4" name="Text Placeholder 3"/>
          <p:cNvSpPr>
            <a:spLocks noGrp="1"/>
          </p:cNvSpPr>
          <p:nvPr>
            <p:ph type="body" sz="half" idx="2"/>
          </p:nvPr>
        </p:nvSpPr>
        <p:spPr>
          <a:xfrm>
            <a:off x="1009442" y="2500312"/>
            <a:ext cx="3481387"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2" name="Oval 31"/>
          <p:cNvSpPr/>
          <p:nvPr/>
        </p:nvSpPr>
        <p:spPr>
          <a:xfrm>
            <a:off x="5479247" y="1436861"/>
            <a:ext cx="1086653" cy="108665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Picture Placeholder 17"/>
          <p:cNvSpPr>
            <a:spLocks noGrp="1"/>
          </p:cNvSpPr>
          <p:nvPr>
            <p:ph type="pic" sz="quarter" idx="14"/>
          </p:nvPr>
        </p:nvSpPr>
        <p:spPr>
          <a:xfrm>
            <a:off x="4876800" y="1600200"/>
            <a:ext cx="3429000" cy="3429000"/>
          </a:xfrm>
          <a:prstGeom prst="ellipse">
            <a:avLst/>
          </a:prstGeom>
          <a:ln w="76200">
            <a:solidFill>
              <a:schemeClr val="bg2">
                <a:lumMod val="75000"/>
              </a:schemeClr>
            </a:solidFill>
          </a:ln>
        </p:spPr>
        <p:txBody>
          <a:bodyPr/>
          <a:lstStyle/>
          <a:p>
            <a:r>
              <a:rPr lang="en-US" smtClean="0"/>
              <a:t>Click icon to add picture</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19" name="Group 218"/>
          <p:cNvGrpSpPr/>
          <p:nvPr/>
        </p:nvGrpSpPr>
        <p:grpSpPr>
          <a:xfrm>
            <a:off x="6558164" y="66319"/>
            <a:ext cx="2575511" cy="6797067"/>
            <a:chOff x="6558164" y="66319"/>
            <a:chExt cx="2575511" cy="6797067"/>
          </a:xfrm>
        </p:grpSpPr>
        <p:grpSp>
          <p:nvGrpSpPr>
            <p:cNvPr id="220" name="Group 62"/>
            <p:cNvGrpSpPr/>
            <p:nvPr/>
          </p:nvGrpSpPr>
          <p:grpSpPr>
            <a:xfrm>
              <a:off x="6924386" y="66319"/>
              <a:ext cx="2173634" cy="6673398"/>
              <a:chOff x="6924386" y="66319"/>
              <a:chExt cx="2173634" cy="6673398"/>
            </a:xfrm>
          </p:grpSpPr>
          <p:grpSp>
            <p:nvGrpSpPr>
              <p:cNvPr id="224" name="Group 44"/>
              <p:cNvGrpSpPr/>
              <p:nvPr/>
            </p:nvGrpSpPr>
            <p:grpSpPr>
              <a:xfrm>
                <a:off x="6924386" y="66319"/>
                <a:ext cx="2066032" cy="6673398"/>
                <a:chOff x="6924386" y="66319"/>
                <a:chExt cx="2066032" cy="6673398"/>
              </a:xfrm>
            </p:grpSpPr>
            <p:sp>
              <p:nvSpPr>
                <p:cNvPr id="234" name="Freeform 233"/>
                <p:cNvSpPr>
                  <a:spLocks noChangeAspect="1" noEditPoints="1"/>
                </p:cNvSpPr>
                <p:nvPr/>
              </p:nvSpPr>
              <p:spPr bwMode="auto">
                <a:xfrm rot="879737">
                  <a:off x="7130233" y="66319"/>
                  <a:ext cx="609204" cy="662248"/>
                </a:xfrm>
                <a:custGeom>
                  <a:avLst/>
                  <a:gdLst>
                    <a:gd name="T0" fmla="*/ 748 w 758"/>
                    <a:gd name="T1" fmla="*/ 508 h 824"/>
                    <a:gd name="T2" fmla="*/ 550 w 758"/>
                    <a:gd name="T3" fmla="*/ 490 h 824"/>
                    <a:gd name="T4" fmla="*/ 512 w 758"/>
                    <a:gd name="T5" fmla="*/ 448 h 824"/>
                    <a:gd name="T6" fmla="*/ 500 w 758"/>
                    <a:gd name="T7" fmla="*/ 408 h 824"/>
                    <a:gd name="T8" fmla="*/ 550 w 758"/>
                    <a:gd name="T9" fmla="*/ 334 h 824"/>
                    <a:gd name="T10" fmla="*/ 744 w 758"/>
                    <a:gd name="T11" fmla="*/ 324 h 824"/>
                    <a:gd name="T12" fmla="*/ 700 w 758"/>
                    <a:gd name="T13" fmla="*/ 246 h 824"/>
                    <a:gd name="T14" fmla="*/ 728 w 758"/>
                    <a:gd name="T15" fmla="*/ 196 h 824"/>
                    <a:gd name="T16" fmla="*/ 620 w 758"/>
                    <a:gd name="T17" fmla="*/ 248 h 824"/>
                    <a:gd name="T18" fmla="*/ 534 w 758"/>
                    <a:gd name="T19" fmla="*/ 306 h 824"/>
                    <a:gd name="T20" fmla="*/ 482 w 758"/>
                    <a:gd name="T21" fmla="*/ 314 h 824"/>
                    <a:gd name="T22" fmla="*/ 456 w 758"/>
                    <a:gd name="T23" fmla="*/ 310 h 824"/>
                    <a:gd name="T24" fmla="*/ 410 w 758"/>
                    <a:gd name="T25" fmla="*/ 268 h 824"/>
                    <a:gd name="T26" fmla="*/ 396 w 758"/>
                    <a:gd name="T27" fmla="*/ 202 h 824"/>
                    <a:gd name="T28" fmla="*/ 396 w 758"/>
                    <a:gd name="T29" fmla="*/ 66 h 824"/>
                    <a:gd name="T30" fmla="*/ 388 w 758"/>
                    <a:gd name="T31" fmla="*/ 0 h 824"/>
                    <a:gd name="T32" fmla="*/ 310 w 758"/>
                    <a:gd name="T33" fmla="*/ 16 h 824"/>
                    <a:gd name="T34" fmla="*/ 360 w 758"/>
                    <a:gd name="T35" fmla="*/ 144 h 824"/>
                    <a:gd name="T36" fmla="*/ 358 w 758"/>
                    <a:gd name="T37" fmla="*/ 230 h 824"/>
                    <a:gd name="T38" fmla="*/ 320 w 758"/>
                    <a:gd name="T39" fmla="*/ 306 h 824"/>
                    <a:gd name="T40" fmla="*/ 280 w 758"/>
                    <a:gd name="T41" fmla="*/ 314 h 824"/>
                    <a:gd name="T42" fmla="*/ 224 w 758"/>
                    <a:gd name="T43" fmla="*/ 304 h 824"/>
                    <a:gd name="T44" fmla="*/ 136 w 758"/>
                    <a:gd name="T45" fmla="*/ 250 h 824"/>
                    <a:gd name="T46" fmla="*/ 30 w 758"/>
                    <a:gd name="T47" fmla="*/ 198 h 824"/>
                    <a:gd name="T48" fmla="*/ 0 w 758"/>
                    <a:gd name="T49" fmla="*/ 264 h 824"/>
                    <a:gd name="T50" fmla="*/ 138 w 758"/>
                    <a:gd name="T51" fmla="*/ 296 h 824"/>
                    <a:gd name="T52" fmla="*/ 208 w 758"/>
                    <a:gd name="T53" fmla="*/ 334 h 824"/>
                    <a:gd name="T54" fmla="*/ 258 w 758"/>
                    <a:gd name="T55" fmla="*/ 408 h 824"/>
                    <a:gd name="T56" fmla="*/ 246 w 758"/>
                    <a:gd name="T57" fmla="*/ 448 h 824"/>
                    <a:gd name="T58" fmla="*/ 210 w 758"/>
                    <a:gd name="T59" fmla="*/ 492 h 824"/>
                    <a:gd name="T60" fmla="*/ 118 w 758"/>
                    <a:gd name="T61" fmla="*/ 540 h 824"/>
                    <a:gd name="T62" fmla="*/ 38 w 758"/>
                    <a:gd name="T63" fmla="*/ 592 h 824"/>
                    <a:gd name="T64" fmla="*/ 76 w 758"/>
                    <a:gd name="T65" fmla="*/ 608 h 824"/>
                    <a:gd name="T66" fmla="*/ 122 w 758"/>
                    <a:gd name="T67" fmla="*/ 686 h 824"/>
                    <a:gd name="T68" fmla="*/ 228 w 758"/>
                    <a:gd name="T69" fmla="*/ 520 h 824"/>
                    <a:gd name="T70" fmla="*/ 282 w 758"/>
                    <a:gd name="T71" fmla="*/ 508 h 824"/>
                    <a:gd name="T72" fmla="*/ 334 w 758"/>
                    <a:gd name="T73" fmla="*/ 528 h 824"/>
                    <a:gd name="T74" fmla="*/ 362 w 758"/>
                    <a:gd name="T75" fmla="*/ 598 h 824"/>
                    <a:gd name="T76" fmla="*/ 280 w 758"/>
                    <a:gd name="T77" fmla="*/ 778 h 824"/>
                    <a:gd name="T78" fmla="*/ 362 w 758"/>
                    <a:gd name="T79" fmla="*/ 772 h 824"/>
                    <a:gd name="T80" fmla="*/ 396 w 758"/>
                    <a:gd name="T81" fmla="*/ 796 h 824"/>
                    <a:gd name="T82" fmla="*/ 480 w 758"/>
                    <a:gd name="T83" fmla="*/ 778 h 824"/>
                    <a:gd name="T84" fmla="*/ 396 w 758"/>
                    <a:gd name="T85" fmla="*/ 600 h 824"/>
                    <a:gd name="T86" fmla="*/ 414 w 758"/>
                    <a:gd name="T87" fmla="*/ 546 h 824"/>
                    <a:gd name="T88" fmla="*/ 466 w 758"/>
                    <a:gd name="T89" fmla="*/ 508 h 824"/>
                    <a:gd name="T90" fmla="*/ 522 w 758"/>
                    <a:gd name="T91" fmla="*/ 520 h 824"/>
                    <a:gd name="T92" fmla="*/ 602 w 758"/>
                    <a:gd name="T93" fmla="*/ 562 h 824"/>
                    <a:gd name="T94" fmla="*/ 698 w 758"/>
                    <a:gd name="T95" fmla="*/ 664 h 824"/>
                    <a:gd name="T96" fmla="*/ 740 w 758"/>
                    <a:gd name="T97" fmla="*/ 606 h 824"/>
                    <a:gd name="T98" fmla="*/ 324 w 758"/>
                    <a:gd name="T99" fmla="*/ 398 h 824"/>
                    <a:gd name="T100" fmla="*/ 340 w 758"/>
                    <a:gd name="T101" fmla="*/ 452 h 824"/>
                    <a:gd name="T102" fmla="*/ 360 w 758"/>
                    <a:gd name="T103" fmla="*/ 380 h 824"/>
                    <a:gd name="T104" fmla="*/ 414 w 758"/>
                    <a:gd name="T105" fmla="*/ 352 h 824"/>
                    <a:gd name="T106" fmla="*/ 414 w 758"/>
                    <a:gd name="T107" fmla="*/ 472 h 824"/>
                    <a:gd name="T108" fmla="*/ 434 w 758"/>
                    <a:gd name="T109" fmla="*/ 424 h 8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758" h="824">
                      <a:moveTo>
                        <a:pt x="700" y="576"/>
                      </a:moveTo>
                      <a:lnTo>
                        <a:pt x="758" y="558"/>
                      </a:lnTo>
                      <a:lnTo>
                        <a:pt x="756" y="548"/>
                      </a:lnTo>
                      <a:lnTo>
                        <a:pt x="686" y="566"/>
                      </a:lnTo>
                      <a:lnTo>
                        <a:pt x="686" y="566"/>
                      </a:lnTo>
                      <a:lnTo>
                        <a:pt x="640" y="538"/>
                      </a:lnTo>
                      <a:lnTo>
                        <a:pt x="748" y="508"/>
                      </a:lnTo>
                      <a:lnTo>
                        <a:pt x="746" y="496"/>
                      </a:lnTo>
                      <a:lnTo>
                        <a:pt x="620" y="528"/>
                      </a:lnTo>
                      <a:lnTo>
                        <a:pt x="620" y="528"/>
                      </a:lnTo>
                      <a:lnTo>
                        <a:pt x="568" y="502"/>
                      </a:lnTo>
                      <a:lnTo>
                        <a:pt x="568" y="502"/>
                      </a:lnTo>
                      <a:lnTo>
                        <a:pt x="550" y="492"/>
                      </a:lnTo>
                      <a:lnTo>
                        <a:pt x="550" y="490"/>
                      </a:lnTo>
                      <a:lnTo>
                        <a:pt x="550" y="490"/>
                      </a:lnTo>
                      <a:lnTo>
                        <a:pt x="550" y="488"/>
                      </a:lnTo>
                      <a:lnTo>
                        <a:pt x="546" y="484"/>
                      </a:lnTo>
                      <a:lnTo>
                        <a:pt x="518" y="456"/>
                      </a:lnTo>
                      <a:lnTo>
                        <a:pt x="518" y="456"/>
                      </a:lnTo>
                      <a:lnTo>
                        <a:pt x="512" y="448"/>
                      </a:lnTo>
                      <a:lnTo>
                        <a:pt x="512" y="448"/>
                      </a:lnTo>
                      <a:lnTo>
                        <a:pt x="504" y="432"/>
                      </a:lnTo>
                      <a:lnTo>
                        <a:pt x="500" y="414"/>
                      </a:lnTo>
                      <a:lnTo>
                        <a:pt x="500" y="414"/>
                      </a:lnTo>
                      <a:lnTo>
                        <a:pt x="500" y="412"/>
                      </a:lnTo>
                      <a:lnTo>
                        <a:pt x="500" y="412"/>
                      </a:lnTo>
                      <a:lnTo>
                        <a:pt x="500" y="408"/>
                      </a:lnTo>
                      <a:lnTo>
                        <a:pt x="500" y="408"/>
                      </a:lnTo>
                      <a:lnTo>
                        <a:pt x="504" y="392"/>
                      </a:lnTo>
                      <a:lnTo>
                        <a:pt x="512" y="374"/>
                      </a:lnTo>
                      <a:lnTo>
                        <a:pt x="512" y="374"/>
                      </a:lnTo>
                      <a:lnTo>
                        <a:pt x="518" y="366"/>
                      </a:lnTo>
                      <a:lnTo>
                        <a:pt x="518" y="366"/>
                      </a:lnTo>
                      <a:lnTo>
                        <a:pt x="546" y="340"/>
                      </a:lnTo>
                      <a:lnTo>
                        <a:pt x="550" y="334"/>
                      </a:lnTo>
                      <a:lnTo>
                        <a:pt x="550" y="332"/>
                      </a:lnTo>
                      <a:lnTo>
                        <a:pt x="548" y="330"/>
                      </a:lnTo>
                      <a:lnTo>
                        <a:pt x="548" y="330"/>
                      </a:lnTo>
                      <a:lnTo>
                        <a:pt x="568" y="320"/>
                      </a:lnTo>
                      <a:lnTo>
                        <a:pt x="568" y="320"/>
                      </a:lnTo>
                      <a:lnTo>
                        <a:pt x="620" y="294"/>
                      </a:lnTo>
                      <a:lnTo>
                        <a:pt x="744" y="324"/>
                      </a:lnTo>
                      <a:lnTo>
                        <a:pt x="746" y="312"/>
                      </a:lnTo>
                      <a:lnTo>
                        <a:pt x="640" y="282"/>
                      </a:lnTo>
                      <a:lnTo>
                        <a:pt x="640" y="282"/>
                      </a:lnTo>
                      <a:lnTo>
                        <a:pt x="686" y="254"/>
                      </a:lnTo>
                      <a:lnTo>
                        <a:pt x="754" y="272"/>
                      </a:lnTo>
                      <a:lnTo>
                        <a:pt x="758" y="262"/>
                      </a:lnTo>
                      <a:lnTo>
                        <a:pt x="700" y="246"/>
                      </a:lnTo>
                      <a:lnTo>
                        <a:pt x="700" y="246"/>
                      </a:lnTo>
                      <a:lnTo>
                        <a:pt x="720" y="230"/>
                      </a:lnTo>
                      <a:lnTo>
                        <a:pt x="740" y="216"/>
                      </a:lnTo>
                      <a:lnTo>
                        <a:pt x="742" y="214"/>
                      </a:lnTo>
                      <a:lnTo>
                        <a:pt x="732" y="196"/>
                      </a:lnTo>
                      <a:lnTo>
                        <a:pt x="728" y="196"/>
                      </a:lnTo>
                      <a:lnTo>
                        <a:pt x="728" y="196"/>
                      </a:lnTo>
                      <a:lnTo>
                        <a:pt x="704" y="206"/>
                      </a:lnTo>
                      <a:lnTo>
                        <a:pt x="682" y="216"/>
                      </a:lnTo>
                      <a:lnTo>
                        <a:pt x="696" y="156"/>
                      </a:lnTo>
                      <a:lnTo>
                        <a:pt x="686" y="154"/>
                      </a:lnTo>
                      <a:lnTo>
                        <a:pt x="666" y="222"/>
                      </a:lnTo>
                      <a:lnTo>
                        <a:pt x="666" y="222"/>
                      </a:lnTo>
                      <a:lnTo>
                        <a:pt x="620" y="248"/>
                      </a:lnTo>
                      <a:lnTo>
                        <a:pt x="646" y="140"/>
                      </a:lnTo>
                      <a:lnTo>
                        <a:pt x="636" y="136"/>
                      </a:lnTo>
                      <a:lnTo>
                        <a:pt x="600" y="260"/>
                      </a:lnTo>
                      <a:lnTo>
                        <a:pt x="600" y="260"/>
                      </a:lnTo>
                      <a:lnTo>
                        <a:pt x="552" y="292"/>
                      </a:lnTo>
                      <a:lnTo>
                        <a:pt x="552" y="292"/>
                      </a:lnTo>
                      <a:lnTo>
                        <a:pt x="534" y="306"/>
                      </a:lnTo>
                      <a:lnTo>
                        <a:pt x="532" y="304"/>
                      </a:lnTo>
                      <a:lnTo>
                        <a:pt x="530" y="304"/>
                      </a:lnTo>
                      <a:lnTo>
                        <a:pt x="530" y="304"/>
                      </a:lnTo>
                      <a:lnTo>
                        <a:pt x="522" y="304"/>
                      </a:lnTo>
                      <a:lnTo>
                        <a:pt x="488" y="314"/>
                      </a:lnTo>
                      <a:lnTo>
                        <a:pt x="488" y="314"/>
                      </a:lnTo>
                      <a:lnTo>
                        <a:pt x="482" y="314"/>
                      </a:lnTo>
                      <a:lnTo>
                        <a:pt x="478" y="314"/>
                      </a:lnTo>
                      <a:lnTo>
                        <a:pt x="478" y="314"/>
                      </a:lnTo>
                      <a:lnTo>
                        <a:pt x="476" y="312"/>
                      </a:lnTo>
                      <a:lnTo>
                        <a:pt x="476" y="312"/>
                      </a:lnTo>
                      <a:lnTo>
                        <a:pt x="476" y="312"/>
                      </a:lnTo>
                      <a:lnTo>
                        <a:pt x="476" y="312"/>
                      </a:lnTo>
                      <a:lnTo>
                        <a:pt x="456" y="310"/>
                      </a:lnTo>
                      <a:lnTo>
                        <a:pt x="446" y="308"/>
                      </a:lnTo>
                      <a:lnTo>
                        <a:pt x="438" y="304"/>
                      </a:lnTo>
                      <a:lnTo>
                        <a:pt x="438" y="304"/>
                      </a:lnTo>
                      <a:lnTo>
                        <a:pt x="424" y="292"/>
                      </a:lnTo>
                      <a:lnTo>
                        <a:pt x="414" y="278"/>
                      </a:lnTo>
                      <a:lnTo>
                        <a:pt x="414" y="278"/>
                      </a:lnTo>
                      <a:lnTo>
                        <a:pt x="410" y="268"/>
                      </a:lnTo>
                      <a:lnTo>
                        <a:pt x="410" y="268"/>
                      </a:lnTo>
                      <a:lnTo>
                        <a:pt x="400" y="230"/>
                      </a:lnTo>
                      <a:lnTo>
                        <a:pt x="398" y="224"/>
                      </a:lnTo>
                      <a:lnTo>
                        <a:pt x="396" y="224"/>
                      </a:lnTo>
                      <a:lnTo>
                        <a:pt x="394" y="224"/>
                      </a:lnTo>
                      <a:lnTo>
                        <a:pt x="394" y="224"/>
                      </a:lnTo>
                      <a:lnTo>
                        <a:pt x="396" y="202"/>
                      </a:lnTo>
                      <a:lnTo>
                        <a:pt x="396" y="202"/>
                      </a:lnTo>
                      <a:lnTo>
                        <a:pt x="398" y="142"/>
                      </a:lnTo>
                      <a:lnTo>
                        <a:pt x="486" y="52"/>
                      </a:lnTo>
                      <a:lnTo>
                        <a:pt x="478" y="44"/>
                      </a:lnTo>
                      <a:lnTo>
                        <a:pt x="398" y="120"/>
                      </a:lnTo>
                      <a:lnTo>
                        <a:pt x="398" y="120"/>
                      </a:lnTo>
                      <a:lnTo>
                        <a:pt x="396" y="66"/>
                      </a:lnTo>
                      <a:lnTo>
                        <a:pt x="446" y="16"/>
                      </a:lnTo>
                      <a:lnTo>
                        <a:pt x="438" y="8"/>
                      </a:lnTo>
                      <a:lnTo>
                        <a:pt x="396" y="50"/>
                      </a:lnTo>
                      <a:lnTo>
                        <a:pt x="396" y="50"/>
                      </a:lnTo>
                      <a:lnTo>
                        <a:pt x="394" y="26"/>
                      </a:lnTo>
                      <a:lnTo>
                        <a:pt x="390" y="2"/>
                      </a:lnTo>
                      <a:lnTo>
                        <a:pt x="388" y="0"/>
                      </a:lnTo>
                      <a:lnTo>
                        <a:pt x="368" y="0"/>
                      </a:lnTo>
                      <a:lnTo>
                        <a:pt x="368" y="2"/>
                      </a:lnTo>
                      <a:lnTo>
                        <a:pt x="368" y="2"/>
                      </a:lnTo>
                      <a:lnTo>
                        <a:pt x="364" y="28"/>
                      </a:lnTo>
                      <a:lnTo>
                        <a:pt x="360" y="52"/>
                      </a:lnTo>
                      <a:lnTo>
                        <a:pt x="316" y="10"/>
                      </a:lnTo>
                      <a:lnTo>
                        <a:pt x="310" y="16"/>
                      </a:lnTo>
                      <a:lnTo>
                        <a:pt x="360" y="68"/>
                      </a:lnTo>
                      <a:lnTo>
                        <a:pt x="360" y="68"/>
                      </a:lnTo>
                      <a:lnTo>
                        <a:pt x="358" y="122"/>
                      </a:lnTo>
                      <a:lnTo>
                        <a:pt x="278" y="44"/>
                      </a:lnTo>
                      <a:lnTo>
                        <a:pt x="270" y="52"/>
                      </a:lnTo>
                      <a:lnTo>
                        <a:pt x="360" y="144"/>
                      </a:lnTo>
                      <a:lnTo>
                        <a:pt x="360" y="144"/>
                      </a:lnTo>
                      <a:lnTo>
                        <a:pt x="362" y="202"/>
                      </a:lnTo>
                      <a:lnTo>
                        <a:pt x="362" y="202"/>
                      </a:lnTo>
                      <a:lnTo>
                        <a:pt x="364" y="224"/>
                      </a:lnTo>
                      <a:lnTo>
                        <a:pt x="362" y="224"/>
                      </a:lnTo>
                      <a:lnTo>
                        <a:pt x="362" y="224"/>
                      </a:lnTo>
                      <a:lnTo>
                        <a:pt x="360" y="224"/>
                      </a:lnTo>
                      <a:lnTo>
                        <a:pt x="358" y="230"/>
                      </a:lnTo>
                      <a:lnTo>
                        <a:pt x="348" y="268"/>
                      </a:lnTo>
                      <a:lnTo>
                        <a:pt x="348" y="268"/>
                      </a:lnTo>
                      <a:lnTo>
                        <a:pt x="344" y="278"/>
                      </a:lnTo>
                      <a:lnTo>
                        <a:pt x="344" y="278"/>
                      </a:lnTo>
                      <a:lnTo>
                        <a:pt x="334" y="294"/>
                      </a:lnTo>
                      <a:lnTo>
                        <a:pt x="320" y="306"/>
                      </a:lnTo>
                      <a:lnTo>
                        <a:pt x="320" y="306"/>
                      </a:lnTo>
                      <a:lnTo>
                        <a:pt x="312" y="310"/>
                      </a:lnTo>
                      <a:lnTo>
                        <a:pt x="302" y="312"/>
                      </a:lnTo>
                      <a:lnTo>
                        <a:pt x="292" y="314"/>
                      </a:lnTo>
                      <a:lnTo>
                        <a:pt x="282" y="314"/>
                      </a:lnTo>
                      <a:lnTo>
                        <a:pt x="282" y="314"/>
                      </a:lnTo>
                      <a:lnTo>
                        <a:pt x="280" y="314"/>
                      </a:lnTo>
                      <a:lnTo>
                        <a:pt x="280" y="314"/>
                      </a:lnTo>
                      <a:lnTo>
                        <a:pt x="270" y="312"/>
                      </a:lnTo>
                      <a:lnTo>
                        <a:pt x="270" y="312"/>
                      </a:lnTo>
                      <a:lnTo>
                        <a:pt x="236" y="302"/>
                      </a:lnTo>
                      <a:lnTo>
                        <a:pt x="228" y="302"/>
                      </a:lnTo>
                      <a:lnTo>
                        <a:pt x="224" y="302"/>
                      </a:lnTo>
                      <a:lnTo>
                        <a:pt x="224" y="304"/>
                      </a:lnTo>
                      <a:lnTo>
                        <a:pt x="224" y="304"/>
                      </a:lnTo>
                      <a:lnTo>
                        <a:pt x="206" y="292"/>
                      </a:lnTo>
                      <a:lnTo>
                        <a:pt x="206" y="292"/>
                      </a:lnTo>
                      <a:lnTo>
                        <a:pt x="156" y="260"/>
                      </a:lnTo>
                      <a:lnTo>
                        <a:pt x="120" y="140"/>
                      </a:lnTo>
                      <a:lnTo>
                        <a:pt x="110" y="142"/>
                      </a:lnTo>
                      <a:lnTo>
                        <a:pt x="136" y="250"/>
                      </a:lnTo>
                      <a:lnTo>
                        <a:pt x="136" y="250"/>
                      </a:lnTo>
                      <a:lnTo>
                        <a:pt x="90" y="224"/>
                      </a:lnTo>
                      <a:lnTo>
                        <a:pt x="70" y="156"/>
                      </a:lnTo>
                      <a:lnTo>
                        <a:pt x="60" y="158"/>
                      </a:lnTo>
                      <a:lnTo>
                        <a:pt x="74" y="216"/>
                      </a:lnTo>
                      <a:lnTo>
                        <a:pt x="74" y="216"/>
                      </a:lnTo>
                      <a:lnTo>
                        <a:pt x="52" y="206"/>
                      </a:lnTo>
                      <a:lnTo>
                        <a:pt x="30" y="198"/>
                      </a:lnTo>
                      <a:lnTo>
                        <a:pt x="26" y="196"/>
                      </a:lnTo>
                      <a:lnTo>
                        <a:pt x="16" y="214"/>
                      </a:lnTo>
                      <a:lnTo>
                        <a:pt x="18" y="216"/>
                      </a:lnTo>
                      <a:lnTo>
                        <a:pt x="18" y="216"/>
                      </a:lnTo>
                      <a:lnTo>
                        <a:pt x="38" y="232"/>
                      </a:lnTo>
                      <a:lnTo>
                        <a:pt x="58" y="248"/>
                      </a:lnTo>
                      <a:lnTo>
                        <a:pt x="0" y="264"/>
                      </a:lnTo>
                      <a:lnTo>
                        <a:pt x="2" y="274"/>
                      </a:lnTo>
                      <a:lnTo>
                        <a:pt x="72" y="256"/>
                      </a:lnTo>
                      <a:lnTo>
                        <a:pt x="72" y="256"/>
                      </a:lnTo>
                      <a:lnTo>
                        <a:pt x="118" y="284"/>
                      </a:lnTo>
                      <a:lnTo>
                        <a:pt x="10" y="316"/>
                      </a:lnTo>
                      <a:lnTo>
                        <a:pt x="12" y="326"/>
                      </a:lnTo>
                      <a:lnTo>
                        <a:pt x="138" y="296"/>
                      </a:lnTo>
                      <a:lnTo>
                        <a:pt x="138" y="296"/>
                      </a:lnTo>
                      <a:lnTo>
                        <a:pt x="190" y="322"/>
                      </a:lnTo>
                      <a:lnTo>
                        <a:pt x="190" y="322"/>
                      </a:lnTo>
                      <a:lnTo>
                        <a:pt x="208" y="332"/>
                      </a:lnTo>
                      <a:lnTo>
                        <a:pt x="208" y="332"/>
                      </a:lnTo>
                      <a:lnTo>
                        <a:pt x="208" y="332"/>
                      </a:lnTo>
                      <a:lnTo>
                        <a:pt x="208" y="334"/>
                      </a:lnTo>
                      <a:lnTo>
                        <a:pt x="212" y="340"/>
                      </a:lnTo>
                      <a:lnTo>
                        <a:pt x="240" y="366"/>
                      </a:lnTo>
                      <a:lnTo>
                        <a:pt x="240" y="366"/>
                      </a:lnTo>
                      <a:lnTo>
                        <a:pt x="246" y="374"/>
                      </a:lnTo>
                      <a:lnTo>
                        <a:pt x="246" y="374"/>
                      </a:lnTo>
                      <a:lnTo>
                        <a:pt x="254" y="392"/>
                      </a:lnTo>
                      <a:lnTo>
                        <a:pt x="258" y="408"/>
                      </a:lnTo>
                      <a:lnTo>
                        <a:pt x="258" y="408"/>
                      </a:lnTo>
                      <a:lnTo>
                        <a:pt x="258" y="412"/>
                      </a:lnTo>
                      <a:lnTo>
                        <a:pt x="258" y="412"/>
                      </a:lnTo>
                      <a:lnTo>
                        <a:pt x="258" y="414"/>
                      </a:lnTo>
                      <a:lnTo>
                        <a:pt x="258" y="414"/>
                      </a:lnTo>
                      <a:lnTo>
                        <a:pt x="254" y="432"/>
                      </a:lnTo>
                      <a:lnTo>
                        <a:pt x="246" y="448"/>
                      </a:lnTo>
                      <a:lnTo>
                        <a:pt x="246" y="448"/>
                      </a:lnTo>
                      <a:lnTo>
                        <a:pt x="240" y="456"/>
                      </a:lnTo>
                      <a:lnTo>
                        <a:pt x="240" y="456"/>
                      </a:lnTo>
                      <a:lnTo>
                        <a:pt x="212" y="484"/>
                      </a:lnTo>
                      <a:lnTo>
                        <a:pt x="208" y="488"/>
                      </a:lnTo>
                      <a:lnTo>
                        <a:pt x="208" y="490"/>
                      </a:lnTo>
                      <a:lnTo>
                        <a:pt x="210" y="492"/>
                      </a:lnTo>
                      <a:lnTo>
                        <a:pt x="210" y="492"/>
                      </a:lnTo>
                      <a:lnTo>
                        <a:pt x="190" y="502"/>
                      </a:lnTo>
                      <a:lnTo>
                        <a:pt x="190" y="502"/>
                      </a:lnTo>
                      <a:lnTo>
                        <a:pt x="138" y="530"/>
                      </a:lnTo>
                      <a:lnTo>
                        <a:pt x="14" y="500"/>
                      </a:lnTo>
                      <a:lnTo>
                        <a:pt x="12" y="510"/>
                      </a:lnTo>
                      <a:lnTo>
                        <a:pt x="118" y="540"/>
                      </a:lnTo>
                      <a:lnTo>
                        <a:pt x="118" y="540"/>
                      </a:lnTo>
                      <a:lnTo>
                        <a:pt x="72" y="568"/>
                      </a:lnTo>
                      <a:lnTo>
                        <a:pt x="4" y="552"/>
                      </a:lnTo>
                      <a:lnTo>
                        <a:pt x="0" y="560"/>
                      </a:lnTo>
                      <a:lnTo>
                        <a:pt x="58" y="578"/>
                      </a:lnTo>
                      <a:lnTo>
                        <a:pt x="58" y="578"/>
                      </a:lnTo>
                      <a:lnTo>
                        <a:pt x="38" y="592"/>
                      </a:lnTo>
                      <a:lnTo>
                        <a:pt x="18" y="608"/>
                      </a:lnTo>
                      <a:lnTo>
                        <a:pt x="16" y="610"/>
                      </a:lnTo>
                      <a:lnTo>
                        <a:pt x="26" y="628"/>
                      </a:lnTo>
                      <a:lnTo>
                        <a:pt x="30" y="626"/>
                      </a:lnTo>
                      <a:lnTo>
                        <a:pt x="30" y="626"/>
                      </a:lnTo>
                      <a:lnTo>
                        <a:pt x="54" y="618"/>
                      </a:lnTo>
                      <a:lnTo>
                        <a:pt x="76" y="608"/>
                      </a:lnTo>
                      <a:lnTo>
                        <a:pt x="62" y="666"/>
                      </a:lnTo>
                      <a:lnTo>
                        <a:pt x="72" y="670"/>
                      </a:lnTo>
                      <a:lnTo>
                        <a:pt x="92" y="600"/>
                      </a:lnTo>
                      <a:lnTo>
                        <a:pt x="92" y="600"/>
                      </a:lnTo>
                      <a:lnTo>
                        <a:pt x="138" y="574"/>
                      </a:lnTo>
                      <a:lnTo>
                        <a:pt x="112" y="682"/>
                      </a:lnTo>
                      <a:lnTo>
                        <a:pt x="122" y="686"/>
                      </a:lnTo>
                      <a:lnTo>
                        <a:pt x="158" y="562"/>
                      </a:lnTo>
                      <a:lnTo>
                        <a:pt x="158" y="562"/>
                      </a:lnTo>
                      <a:lnTo>
                        <a:pt x="206" y="530"/>
                      </a:lnTo>
                      <a:lnTo>
                        <a:pt x="206" y="530"/>
                      </a:lnTo>
                      <a:lnTo>
                        <a:pt x="224" y="518"/>
                      </a:lnTo>
                      <a:lnTo>
                        <a:pt x="226" y="520"/>
                      </a:lnTo>
                      <a:lnTo>
                        <a:pt x="228" y="520"/>
                      </a:lnTo>
                      <a:lnTo>
                        <a:pt x="228" y="520"/>
                      </a:lnTo>
                      <a:lnTo>
                        <a:pt x="236" y="518"/>
                      </a:lnTo>
                      <a:lnTo>
                        <a:pt x="270" y="510"/>
                      </a:lnTo>
                      <a:lnTo>
                        <a:pt x="270" y="510"/>
                      </a:lnTo>
                      <a:lnTo>
                        <a:pt x="280" y="508"/>
                      </a:lnTo>
                      <a:lnTo>
                        <a:pt x="280" y="508"/>
                      </a:lnTo>
                      <a:lnTo>
                        <a:pt x="282" y="508"/>
                      </a:lnTo>
                      <a:lnTo>
                        <a:pt x="282" y="508"/>
                      </a:lnTo>
                      <a:lnTo>
                        <a:pt x="292" y="508"/>
                      </a:lnTo>
                      <a:lnTo>
                        <a:pt x="302" y="510"/>
                      </a:lnTo>
                      <a:lnTo>
                        <a:pt x="312" y="512"/>
                      </a:lnTo>
                      <a:lnTo>
                        <a:pt x="320" y="516"/>
                      </a:lnTo>
                      <a:lnTo>
                        <a:pt x="320" y="516"/>
                      </a:lnTo>
                      <a:lnTo>
                        <a:pt x="334" y="528"/>
                      </a:lnTo>
                      <a:lnTo>
                        <a:pt x="344" y="544"/>
                      </a:lnTo>
                      <a:lnTo>
                        <a:pt x="344" y="544"/>
                      </a:lnTo>
                      <a:lnTo>
                        <a:pt x="348" y="554"/>
                      </a:lnTo>
                      <a:lnTo>
                        <a:pt x="348" y="554"/>
                      </a:lnTo>
                      <a:lnTo>
                        <a:pt x="358" y="594"/>
                      </a:lnTo>
                      <a:lnTo>
                        <a:pt x="360" y="598"/>
                      </a:lnTo>
                      <a:lnTo>
                        <a:pt x="362" y="598"/>
                      </a:lnTo>
                      <a:lnTo>
                        <a:pt x="364" y="598"/>
                      </a:lnTo>
                      <a:lnTo>
                        <a:pt x="364" y="598"/>
                      </a:lnTo>
                      <a:lnTo>
                        <a:pt x="362" y="622"/>
                      </a:lnTo>
                      <a:lnTo>
                        <a:pt x="362" y="622"/>
                      </a:lnTo>
                      <a:lnTo>
                        <a:pt x="360" y="680"/>
                      </a:lnTo>
                      <a:lnTo>
                        <a:pt x="272" y="772"/>
                      </a:lnTo>
                      <a:lnTo>
                        <a:pt x="280" y="778"/>
                      </a:lnTo>
                      <a:lnTo>
                        <a:pt x="360" y="702"/>
                      </a:lnTo>
                      <a:lnTo>
                        <a:pt x="360" y="702"/>
                      </a:lnTo>
                      <a:lnTo>
                        <a:pt x="362" y="756"/>
                      </a:lnTo>
                      <a:lnTo>
                        <a:pt x="312" y="806"/>
                      </a:lnTo>
                      <a:lnTo>
                        <a:pt x="320" y="814"/>
                      </a:lnTo>
                      <a:lnTo>
                        <a:pt x="362" y="772"/>
                      </a:lnTo>
                      <a:lnTo>
                        <a:pt x="362" y="772"/>
                      </a:lnTo>
                      <a:lnTo>
                        <a:pt x="364" y="796"/>
                      </a:lnTo>
                      <a:lnTo>
                        <a:pt x="368" y="822"/>
                      </a:lnTo>
                      <a:lnTo>
                        <a:pt x="370" y="824"/>
                      </a:lnTo>
                      <a:lnTo>
                        <a:pt x="390" y="824"/>
                      </a:lnTo>
                      <a:lnTo>
                        <a:pt x="390" y="822"/>
                      </a:lnTo>
                      <a:lnTo>
                        <a:pt x="390" y="822"/>
                      </a:lnTo>
                      <a:lnTo>
                        <a:pt x="396" y="796"/>
                      </a:lnTo>
                      <a:lnTo>
                        <a:pt x="398" y="772"/>
                      </a:lnTo>
                      <a:lnTo>
                        <a:pt x="442" y="814"/>
                      </a:lnTo>
                      <a:lnTo>
                        <a:pt x="448" y="806"/>
                      </a:lnTo>
                      <a:lnTo>
                        <a:pt x="398" y="754"/>
                      </a:lnTo>
                      <a:lnTo>
                        <a:pt x="398" y="754"/>
                      </a:lnTo>
                      <a:lnTo>
                        <a:pt x="400" y="702"/>
                      </a:lnTo>
                      <a:lnTo>
                        <a:pt x="480" y="778"/>
                      </a:lnTo>
                      <a:lnTo>
                        <a:pt x="488" y="770"/>
                      </a:lnTo>
                      <a:lnTo>
                        <a:pt x="400" y="678"/>
                      </a:lnTo>
                      <a:lnTo>
                        <a:pt x="400" y="678"/>
                      </a:lnTo>
                      <a:lnTo>
                        <a:pt x="396" y="620"/>
                      </a:lnTo>
                      <a:lnTo>
                        <a:pt x="396" y="620"/>
                      </a:lnTo>
                      <a:lnTo>
                        <a:pt x="394" y="600"/>
                      </a:lnTo>
                      <a:lnTo>
                        <a:pt x="396" y="600"/>
                      </a:lnTo>
                      <a:lnTo>
                        <a:pt x="396" y="600"/>
                      </a:lnTo>
                      <a:lnTo>
                        <a:pt x="398" y="600"/>
                      </a:lnTo>
                      <a:lnTo>
                        <a:pt x="400" y="594"/>
                      </a:lnTo>
                      <a:lnTo>
                        <a:pt x="410" y="556"/>
                      </a:lnTo>
                      <a:lnTo>
                        <a:pt x="410" y="556"/>
                      </a:lnTo>
                      <a:lnTo>
                        <a:pt x="414" y="546"/>
                      </a:lnTo>
                      <a:lnTo>
                        <a:pt x="414" y="546"/>
                      </a:lnTo>
                      <a:lnTo>
                        <a:pt x="424" y="530"/>
                      </a:lnTo>
                      <a:lnTo>
                        <a:pt x="430" y="522"/>
                      </a:lnTo>
                      <a:lnTo>
                        <a:pt x="438" y="518"/>
                      </a:lnTo>
                      <a:lnTo>
                        <a:pt x="438" y="518"/>
                      </a:lnTo>
                      <a:lnTo>
                        <a:pt x="446" y="514"/>
                      </a:lnTo>
                      <a:lnTo>
                        <a:pt x="456" y="510"/>
                      </a:lnTo>
                      <a:lnTo>
                        <a:pt x="466" y="508"/>
                      </a:lnTo>
                      <a:lnTo>
                        <a:pt x="476" y="508"/>
                      </a:lnTo>
                      <a:lnTo>
                        <a:pt x="476" y="508"/>
                      </a:lnTo>
                      <a:lnTo>
                        <a:pt x="478" y="508"/>
                      </a:lnTo>
                      <a:lnTo>
                        <a:pt x="478" y="508"/>
                      </a:lnTo>
                      <a:lnTo>
                        <a:pt x="488" y="510"/>
                      </a:lnTo>
                      <a:lnTo>
                        <a:pt x="488" y="510"/>
                      </a:lnTo>
                      <a:lnTo>
                        <a:pt x="522" y="520"/>
                      </a:lnTo>
                      <a:lnTo>
                        <a:pt x="530" y="522"/>
                      </a:lnTo>
                      <a:lnTo>
                        <a:pt x="534" y="520"/>
                      </a:lnTo>
                      <a:lnTo>
                        <a:pt x="534" y="518"/>
                      </a:lnTo>
                      <a:lnTo>
                        <a:pt x="534" y="518"/>
                      </a:lnTo>
                      <a:lnTo>
                        <a:pt x="552" y="530"/>
                      </a:lnTo>
                      <a:lnTo>
                        <a:pt x="552" y="530"/>
                      </a:lnTo>
                      <a:lnTo>
                        <a:pt x="602" y="562"/>
                      </a:lnTo>
                      <a:lnTo>
                        <a:pt x="638" y="684"/>
                      </a:lnTo>
                      <a:lnTo>
                        <a:pt x="648" y="680"/>
                      </a:lnTo>
                      <a:lnTo>
                        <a:pt x="622" y="574"/>
                      </a:lnTo>
                      <a:lnTo>
                        <a:pt x="622" y="574"/>
                      </a:lnTo>
                      <a:lnTo>
                        <a:pt x="668" y="600"/>
                      </a:lnTo>
                      <a:lnTo>
                        <a:pt x="688" y="666"/>
                      </a:lnTo>
                      <a:lnTo>
                        <a:pt x="698" y="664"/>
                      </a:lnTo>
                      <a:lnTo>
                        <a:pt x="684" y="606"/>
                      </a:lnTo>
                      <a:lnTo>
                        <a:pt x="684" y="606"/>
                      </a:lnTo>
                      <a:lnTo>
                        <a:pt x="706" y="616"/>
                      </a:lnTo>
                      <a:lnTo>
                        <a:pt x="728" y="626"/>
                      </a:lnTo>
                      <a:lnTo>
                        <a:pt x="732" y="626"/>
                      </a:lnTo>
                      <a:lnTo>
                        <a:pt x="742" y="608"/>
                      </a:lnTo>
                      <a:lnTo>
                        <a:pt x="740" y="606"/>
                      </a:lnTo>
                      <a:lnTo>
                        <a:pt x="740" y="606"/>
                      </a:lnTo>
                      <a:lnTo>
                        <a:pt x="720" y="590"/>
                      </a:lnTo>
                      <a:lnTo>
                        <a:pt x="700" y="576"/>
                      </a:lnTo>
                      <a:lnTo>
                        <a:pt x="700" y="576"/>
                      </a:lnTo>
                      <a:close/>
                      <a:moveTo>
                        <a:pt x="324" y="424"/>
                      </a:moveTo>
                      <a:lnTo>
                        <a:pt x="310" y="412"/>
                      </a:lnTo>
                      <a:lnTo>
                        <a:pt x="324" y="398"/>
                      </a:lnTo>
                      <a:lnTo>
                        <a:pt x="324" y="398"/>
                      </a:lnTo>
                      <a:lnTo>
                        <a:pt x="342" y="412"/>
                      </a:lnTo>
                      <a:lnTo>
                        <a:pt x="342" y="412"/>
                      </a:lnTo>
                      <a:lnTo>
                        <a:pt x="324" y="424"/>
                      </a:lnTo>
                      <a:lnTo>
                        <a:pt x="324" y="424"/>
                      </a:lnTo>
                      <a:close/>
                      <a:moveTo>
                        <a:pt x="344" y="472"/>
                      </a:moveTo>
                      <a:lnTo>
                        <a:pt x="340" y="452"/>
                      </a:lnTo>
                      <a:lnTo>
                        <a:pt x="340" y="452"/>
                      </a:lnTo>
                      <a:lnTo>
                        <a:pt x="360" y="444"/>
                      </a:lnTo>
                      <a:lnTo>
                        <a:pt x="360" y="444"/>
                      </a:lnTo>
                      <a:lnTo>
                        <a:pt x="362" y="466"/>
                      </a:lnTo>
                      <a:lnTo>
                        <a:pt x="344" y="472"/>
                      </a:lnTo>
                      <a:close/>
                      <a:moveTo>
                        <a:pt x="360" y="380"/>
                      </a:moveTo>
                      <a:lnTo>
                        <a:pt x="360" y="380"/>
                      </a:lnTo>
                      <a:lnTo>
                        <a:pt x="340" y="370"/>
                      </a:lnTo>
                      <a:lnTo>
                        <a:pt x="344" y="352"/>
                      </a:lnTo>
                      <a:lnTo>
                        <a:pt x="364" y="358"/>
                      </a:lnTo>
                      <a:lnTo>
                        <a:pt x="364" y="358"/>
                      </a:lnTo>
                      <a:lnTo>
                        <a:pt x="360" y="380"/>
                      </a:lnTo>
                      <a:lnTo>
                        <a:pt x="360" y="380"/>
                      </a:lnTo>
                      <a:close/>
                      <a:moveTo>
                        <a:pt x="414" y="352"/>
                      </a:moveTo>
                      <a:lnTo>
                        <a:pt x="418" y="370"/>
                      </a:lnTo>
                      <a:lnTo>
                        <a:pt x="418" y="370"/>
                      </a:lnTo>
                      <a:lnTo>
                        <a:pt x="398" y="380"/>
                      </a:lnTo>
                      <a:lnTo>
                        <a:pt x="398" y="380"/>
                      </a:lnTo>
                      <a:lnTo>
                        <a:pt x="396" y="358"/>
                      </a:lnTo>
                      <a:lnTo>
                        <a:pt x="414" y="352"/>
                      </a:lnTo>
                      <a:close/>
                      <a:moveTo>
                        <a:pt x="414" y="472"/>
                      </a:moveTo>
                      <a:lnTo>
                        <a:pt x="394" y="466"/>
                      </a:lnTo>
                      <a:lnTo>
                        <a:pt x="394" y="466"/>
                      </a:lnTo>
                      <a:lnTo>
                        <a:pt x="398" y="444"/>
                      </a:lnTo>
                      <a:lnTo>
                        <a:pt x="398" y="444"/>
                      </a:lnTo>
                      <a:lnTo>
                        <a:pt x="418" y="452"/>
                      </a:lnTo>
                      <a:lnTo>
                        <a:pt x="414" y="472"/>
                      </a:lnTo>
                      <a:close/>
                      <a:moveTo>
                        <a:pt x="434" y="424"/>
                      </a:moveTo>
                      <a:lnTo>
                        <a:pt x="434" y="424"/>
                      </a:lnTo>
                      <a:lnTo>
                        <a:pt x="416" y="412"/>
                      </a:lnTo>
                      <a:lnTo>
                        <a:pt x="416" y="412"/>
                      </a:lnTo>
                      <a:lnTo>
                        <a:pt x="434" y="398"/>
                      </a:lnTo>
                      <a:lnTo>
                        <a:pt x="448" y="412"/>
                      </a:lnTo>
                      <a:lnTo>
                        <a:pt x="434" y="424"/>
                      </a:lnTo>
                      <a:close/>
                    </a:path>
                  </a:pathLst>
                </a:custGeom>
                <a:solidFill>
                  <a:srgbClr val="FEFFFF">
                    <a:alpha val="3000"/>
                  </a:srgbClr>
                </a:solidFill>
                <a:ln>
                  <a:solidFill>
                    <a:srgbClr val="FEFFFF">
                      <a:alpha val="4000"/>
                    </a:srgbClr>
                  </a:solidFill>
                </a:ln>
                <a:effectLst>
                  <a:glow rad="76200">
                    <a:srgbClr val="FEFFFF">
                      <a:alpha val="6000"/>
                    </a:srgb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sp>
              <p:nvSpPr>
                <p:cNvPr id="235" name="Freeform 25"/>
                <p:cNvSpPr>
                  <a:spLocks noChangeAspect="1" noEditPoints="1"/>
                </p:cNvSpPr>
                <p:nvPr/>
              </p:nvSpPr>
              <p:spPr bwMode="auto">
                <a:xfrm rot="20016556">
                  <a:off x="7678235" y="2380703"/>
                  <a:ext cx="824672" cy="946846"/>
                </a:xfrm>
                <a:custGeom>
                  <a:avLst/>
                  <a:gdLst>
                    <a:gd name="T0" fmla="*/ 702 w 756"/>
                    <a:gd name="T1" fmla="*/ 598 h 868"/>
                    <a:gd name="T2" fmla="*/ 720 w 756"/>
                    <a:gd name="T3" fmla="*/ 502 h 868"/>
                    <a:gd name="T4" fmla="*/ 606 w 756"/>
                    <a:gd name="T5" fmla="*/ 484 h 868"/>
                    <a:gd name="T6" fmla="*/ 586 w 756"/>
                    <a:gd name="T7" fmla="*/ 454 h 868"/>
                    <a:gd name="T8" fmla="*/ 626 w 756"/>
                    <a:gd name="T9" fmla="*/ 378 h 868"/>
                    <a:gd name="T10" fmla="*/ 578 w 756"/>
                    <a:gd name="T11" fmla="*/ 376 h 868"/>
                    <a:gd name="T12" fmla="*/ 656 w 756"/>
                    <a:gd name="T13" fmla="*/ 298 h 868"/>
                    <a:gd name="T14" fmla="*/ 734 w 756"/>
                    <a:gd name="T15" fmla="*/ 238 h 868"/>
                    <a:gd name="T16" fmla="*/ 752 w 756"/>
                    <a:gd name="T17" fmla="*/ 214 h 868"/>
                    <a:gd name="T18" fmla="*/ 724 w 756"/>
                    <a:gd name="T19" fmla="*/ 220 h 868"/>
                    <a:gd name="T20" fmla="*/ 608 w 756"/>
                    <a:gd name="T21" fmla="*/ 274 h 868"/>
                    <a:gd name="T22" fmla="*/ 528 w 756"/>
                    <a:gd name="T23" fmla="*/ 290 h 868"/>
                    <a:gd name="T24" fmla="*/ 548 w 756"/>
                    <a:gd name="T25" fmla="*/ 246 h 868"/>
                    <a:gd name="T26" fmla="*/ 474 w 756"/>
                    <a:gd name="T27" fmla="*/ 268 h 868"/>
                    <a:gd name="T28" fmla="*/ 450 w 756"/>
                    <a:gd name="T29" fmla="*/ 192 h 868"/>
                    <a:gd name="T30" fmla="*/ 496 w 756"/>
                    <a:gd name="T31" fmla="*/ 112 h 868"/>
                    <a:gd name="T32" fmla="*/ 398 w 756"/>
                    <a:gd name="T33" fmla="*/ 108 h 868"/>
                    <a:gd name="T34" fmla="*/ 382 w 756"/>
                    <a:gd name="T35" fmla="*/ 0 h 868"/>
                    <a:gd name="T36" fmla="*/ 374 w 756"/>
                    <a:gd name="T37" fmla="*/ 10 h 868"/>
                    <a:gd name="T38" fmla="*/ 310 w 756"/>
                    <a:gd name="T39" fmla="*/ 64 h 868"/>
                    <a:gd name="T40" fmla="*/ 342 w 756"/>
                    <a:gd name="T41" fmla="*/ 200 h 868"/>
                    <a:gd name="T42" fmla="*/ 308 w 756"/>
                    <a:gd name="T43" fmla="*/ 192 h 868"/>
                    <a:gd name="T44" fmla="*/ 282 w 756"/>
                    <a:gd name="T45" fmla="*/ 268 h 868"/>
                    <a:gd name="T46" fmla="*/ 206 w 756"/>
                    <a:gd name="T47" fmla="*/ 246 h 868"/>
                    <a:gd name="T48" fmla="*/ 228 w 756"/>
                    <a:gd name="T49" fmla="*/ 290 h 868"/>
                    <a:gd name="T50" fmla="*/ 140 w 756"/>
                    <a:gd name="T51" fmla="*/ 272 h 868"/>
                    <a:gd name="T52" fmla="*/ 30 w 756"/>
                    <a:gd name="T53" fmla="*/ 226 h 868"/>
                    <a:gd name="T54" fmla="*/ 0 w 756"/>
                    <a:gd name="T55" fmla="*/ 220 h 868"/>
                    <a:gd name="T56" fmla="*/ 24 w 756"/>
                    <a:gd name="T57" fmla="*/ 244 h 868"/>
                    <a:gd name="T58" fmla="*/ 126 w 756"/>
                    <a:gd name="T59" fmla="*/ 314 h 868"/>
                    <a:gd name="T60" fmla="*/ 190 w 756"/>
                    <a:gd name="T61" fmla="*/ 408 h 868"/>
                    <a:gd name="T62" fmla="*/ 134 w 756"/>
                    <a:gd name="T63" fmla="*/ 386 h 868"/>
                    <a:gd name="T64" fmla="*/ 134 w 756"/>
                    <a:gd name="T65" fmla="*/ 482 h 868"/>
                    <a:gd name="T66" fmla="*/ 152 w 756"/>
                    <a:gd name="T67" fmla="*/ 484 h 868"/>
                    <a:gd name="T68" fmla="*/ 144 w 756"/>
                    <a:gd name="T69" fmla="*/ 536 h 868"/>
                    <a:gd name="T70" fmla="*/ 54 w 756"/>
                    <a:gd name="T71" fmla="*/ 600 h 868"/>
                    <a:gd name="T72" fmla="*/ 0 w 756"/>
                    <a:gd name="T73" fmla="*/ 648 h 868"/>
                    <a:gd name="T74" fmla="*/ 32 w 756"/>
                    <a:gd name="T75" fmla="*/ 646 h 868"/>
                    <a:gd name="T76" fmla="*/ 148 w 756"/>
                    <a:gd name="T77" fmla="*/ 592 h 868"/>
                    <a:gd name="T78" fmla="*/ 228 w 756"/>
                    <a:gd name="T79" fmla="*/ 578 h 868"/>
                    <a:gd name="T80" fmla="*/ 210 w 756"/>
                    <a:gd name="T81" fmla="*/ 622 h 868"/>
                    <a:gd name="T82" fmla="*/ 282 w 756"/>
                    <a:gd name="T83" fmla="*/ 600 h 868"/>
                    <a:gd name="T84" fmla="*/ 308 w 756"/>
                    <a:gd name="T85" fmla="*/ 674 h 868"/>
                    <a:gd name="T86" fmla="*/ 262 w 756"/>
                    <a:gd name="T87" fmla="*/ 756 h 868"/>
                    <a:gd name="T88" fmla="*/ 358 w 756"/>
                    <a:gd name="T89" fmla="*/ 758 h 868"/>
                    <a:gd name="T90" fmla="*/ 374 w 756"/>
                    <a:gd name="T91" fmla="*/ 868 h 868"/>
                    <a:gd name="T92" fmla="*/ 384 w 756"/>
                    <a:gd name="T93" fmla="*/ 840 h 868"/>
                    <a:gd name="T94" fmla="*/ 402 w 756"/>
                    <a:gd name="T95" fmla="*/ 740 h 868"/>
                    <a:gd name="T96" fmla="*/ 422 w 756"/>
                    <a:gd name="T97" fmla="*/ 650 h 868"/>
                    <a:gd name="T98" fmla="*/ 452 w 756"/>
                    <a:gd name="T99" fmla="*/ 676 h 868"/>
                    <a:gd name="T100" fmla="*/ 478 w 756"/>
                    <a:gd name="T101" fmla="*/ 600 h 868"/>
                    <a:gd name="T102" fmla="*/ 552 w 756"/>
                    <a:gd name="T103" fmla="*/ 618 h 868"/>
                    <a:gd name="T104" fmla="*/ 546 w 756"/>
                    <a:gd name="T105" fmla="*/ 580 h 868"/>
                    <a:gd name="T106" fmla="*/ 656 w 756"/>
                    <a:gd name="T107" fmla="*/ 678 h 868"/>
                    <a:gd name="T108" fmla="*/ 728 w 756"/>
                    <a:gd name="T109" fmla="*/ 642 h 868"/>
                    <a:gd name="T110" fmla="*/ 756 w 756"/>
                    <a:gd name="T111" fmla="*/ 648 h 868"/>
                    <a:gd name="T112" fmla="*/ 474 w 756"/>
                    <a:gd name="T113" fmla="*/ 472 h 868"/>
                    <a:gd name="T114" fmla="*/ 454 w 756"/>
                    <a:gd name="T115" fmla="*/ 304 h 868"/>
                    <a:gd name="T116" fmla="*/ 298 w 756"/>
                    <a:gd name="T117" fmla="*/ 370 h 868"/>
                    <a:gd name="T118" fmla="*/ 312 w 756"/>
                    <a:gd name="T119" fmla="*/ 454 h 868"/>
                    <a:gd name="T120" fmla="*/ 358 w 756"/>
                    <a:gd name="T121" fmla="*/ 468 h 868"/>
                    <a:gd name="T122" fmla="*/ 398 w 756"/>
                    <a:gd name="T123" fmla="*/ 468 h 868"/>
                    <a:gd name="T124" fmla="*/ 398 w 756"/>
                    <a:gd name="T125" fmla="*/ 468 h 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756" h="868">
                      <a:moveTo>
                        <a:pt x="748" y="642"/>
                      </a:moveTo>
                      <a:lnTo>
                        <a:pt x="748" y="642"/>
                      </a:lnTo>
                      <a:lnTo>
                        <a:pt x="732" y="632"/>
                      </a:lnTo>
                      <a:lnTo>
                        <a:pt x="734" y="630"/>
                      </a:lnTo>
                      <a:lnTo>
                        <a:pt x="734" y="630"/>
                      </a:lnTo>
                      <a:lnTo>
                        <a:pt x="736" y="626"/>
                      </a:lnTo>
                      <a:lnTo>
                        <a:pt x="734" y="624"/>
                      </a:lnTo>
                      <a:lnTo>
                        <a:pt x="734" y="624"/>
                      </a:lnTo>
                      <a:lnTo>
                        <a:pt x="702" y="598"/>
                      </a:lnTo>
                      <a:lnTo>
                        <a:pt x="670" y="576"/>
                      </a:lnTo>
                      <a:lnTo>
                        <a:pt x="732" y="558"/>
                      </a:lnTo>
                      <a:lnTo>
                        <a:pt x="730" y="548"/>
                      </a:lnTo>
                      <a:lnTo>
                        <a:pt x="654" y="566"/>
                      </a:lnTo>
                      <a:lnTo>
                        <a:pt x="654" y="566"/>
                      </a:lnTo>
                      <a:lnTo>
                        <a:pt x="632" y="554"/>
                      </a:lnTo>
                      <a:lnTo>
                        <a:pt x="632" y="554"/>
                      </a:lnTo>
                      <a:lnTo>
                        <a:pt x="610" y="534"/>
                      </a:lnTo>
                      <a:lnTo>
                        <a:pt x="720" y="502"/>
                      </a:lnTo>
                      <a:lnTo>
                        <a:pt x="718" y="490"/>
                      </a:lnTo>
                      <a:lnTo>
                        <a:pt x="598" y="520"/>
                      </a:lnTo>
                      <a:lnTo>
                        <a:pt x="598" y="520"/>
                      </a:lnTo>
                      <a:lnTo>
                        <a:pt x="588" y="504"/>
                      </a:lnTo>
                      <a:lnTo>
                        <a:pt x="578" y="490"/>
                      </a:lnTo>
                      <a:lnTo>
                        <a:pt x="570" y="474"/>
                      </a:lnTo>
                      <a:lnTo>
                        <a:pt x="566" y="460"/>
                      </a:lnTo>
                      <a:lnTo>
                        <a:pt x="566" y="460"/>
                      </a:lnTo>
                      <a:lnTo>
                        <a:pt x="606" y="484"/>
                      </a:lnTo>
                      <a:lnTo>
                        <a:pt x="616" y="490"/>
                      </a:lnTo>
                      <a:lnTo>
                        <a:pt x="622" y="492"/>
                      </a:lnTo>
                      <a:lnTo>
                        <a:pt x="624" y="492"/>
                      </a:lnTo>
                      <a:lnTo>
                        <a:pt x="626" y="490"/>
                      </a:lnTo>
                      <a:lnTo>
                        <a:pt x="626" y="490"/>
                      </a:lnTo>
                      <a:lnTo>
                        <a:pt x="626" y="488"/>
                      </a:lnTo>
                      <a:lnTo>
                        <a:pt x="622" y="482"/>
                      </a:lnTo>
                      <a:lnTo>
                        <a:pt x="586" y="454"/>
                      </a:lnTo>
                      <a:lnTo>
                        <a:pt x="586" y="454"/>
                      </a:lnTo>
                      <a:lnTo>
                        <a:pt x="576" y="444"/>
                      </a:lnTo>
                      <a:lnTo>
                        <a:pt x="570" y="434"/>
                      </a:lnTo>
                      <a:lnTo>
                        <a:pt x="570" y="434"/>
                      </a:lnTo>
                      <a:lnTo>
                        <a:pt x="576" y="424"/>
                      </a:lnTo>
                      <a:lnTo>
                        <a:pt x="586" y="414"/>
                      </a:lnTo>
                      <a:lnTo>
                        <a:pt x="586" y="414"/>
                      </a:lnTo>
                      <a:lnTo>
                        <a:pt x="622" y="386"/>
                      </a:lnTo>
                      <a:lnTo>
                        <a:pt x="626" y="380"/>
                      </a:lnTo>
                      <a:lnTo>
                        <a:pt x="626" y="378"/>
                      </a:lnTo>
                      <a:lnTo>
                        <a:pt x="624" y="374"/>
                      </a:lnTo>
                      <a:lnTo>
                        <a:pt x="622" y="374"/>
                      </a:lnTo>
                      <a:lnTo>
                        <a:pt x="622" y="374"/>
                      </a:lnTo>
                      <a:lnTo>
                        <a:pt x="616" y="376"/>
                      </a:lnTo>
                      <a:lnTo>
                        <a:pt x="606" y="382"/>
                      </a:lnTo>
                      <a:lnTo>
                        <a:pt x="566" y="408"/>
                      </a:lnTo>
                      <a:lnTo>
                        <a:pt x="566" y="408"/>
                      </a:lnTo>
                      <a:lnTo>
                        <a:pt x="570" y="392"/>
                      </a:lnTo>
                      <a:lnTo>
                        <a:pt x="578" y="376"/>
                      </a:lnTo>
                      <a:lnTo>
                        <a:pt x="588" y="362"/>
                      </a:lnTo>
                      <a:lnTo>
                        <a:pt x="600" y="346"/>
                      </a:lnTo>
                      <a:lnTo>
                        <a:pt x="716" y="374"/>
                      </a:lnTo>
                      <a:lnTo>
                        <a:pt x="718" y="362"/>
                      </a:lnTo>
                      <a:lnTo>
                        <a:pt x="612" y="332"/>
                      </a:lnTo>
                      <a:lnTo>
                        <a:pt x="612" y="332"/>
                      </a:lnTo>
                      <a:lnTo>
                        <a:pt x="636" y="308"/>
                      </a:lnTo>
                      <a:lnTo>
                        <a:pt x="636" y="308"/>
                      </a:lnTo>
                      <a:lnTo>
                        <a:pt x="656" y="298"/>
                      </a:lnTo>
                      <a:lnTo>
                        <a:pt x="728" y="316"/>
                      </a:lnTo>
                      <a:lnTo>
                        <a:pt x="730" y="306"/>
                      </a:lnTo>
                      <a:lnTo>
                        <a:pt x="670" y="288"/>
                      </a:lnTo>
                      <a:lnTo>
                        <a:pt x="670" y="288"/>
                      </a:lnTo>
                      <a:lnTo>
                        <a:pt x="702" y="266"/>
                      </a:lnTo>
                      <a:lnTo>
                        <a:pt x="732" y="242"/>
                      </a:lnTo>
                      <a:lnTo>
                        <a:pt x="734" y="240"/>
                      </a:lnTo>
                      <a:lnTo>
                        <a:pt x="734" y="238"/>
                      </a:lnTo>
                      <a:lnTo>
                        <a:pt x="734" y="238"/>
                      </a:lnTo>
                      <a:lnTo>
                        <a:pt x="732" y="236"/>
                      </a:lnTo>
                      <a:lnTo>
                        <a:pt x="732" y="236"/>
                      </a:lnTo>
                      <a:lnTo>
                        <a:pt x="748" y="226"/>
                      </a:lnTo>
                      <a:lnTo>
                        <a:pt x="756" y="220"/>
                      </a:lnTo>
                      <a:lnTo>
                        <a:pt x="756" y="220"/>
                      </a:lnTo>
                      <a:lnTo>
                        <a:pt x="756" y="220"/>
                      </a:lnTo>
                      <a:lnTo>
                        <a:pt x="756" y="220"/>
                      </a:lnTo>
                      <a:lnTo>
                        <a:pt x="754" y="216"/>
                      </a:lnTo>
                      <a:lnTo>
                        <a:pt x="752" y="214"/>
                      </a:lnTo>
                      <a:lnTo>
                        <a:pt x="752" y="214"/>
                      </a:lnTo>
                      <a:lnTo>
                        <a:pt x="752" y="214"/>
                      </a:lnTo>
                      <a:lnTo>
                        <a:pt x="752" y="212"/>
                      </a:lnTo>
                      <a:lnTo>
                        <a:pt x="744" y="218"/>
                      </a:lnTo>
                      <a:lnTo>
                        <a:pt x="744" y="218"/>
                      </a:lnTo>
                      <a:lnTo>
                        <a:pt x="728" y="226"/>
                      </a:lnTo>
                      <a:lnTo>
                        <a:pt x="726" y="224"/>
                      </a:lnTo>
                      <a:lnTo>
                        <a:pt x="726" y="224"/>
                      </a:lnTo>
                      <a:lnTo>
                        <a:pt x="724" y="220"/>
                      </a:lnTo>
                      <a:lnTo>
                        <a:pt x="720" y="222"/>
                      </a:lnTo>
                      <a:lnTo>
                        <a:pt x="720" y="222"/>
                      </a:lnTo>
                      <a:lnTo>
                        <a:pt x="684" y="236"/>
                      </a:lnTo>
                      <a:lnTo>
                        <a:pt x="648" y="252"/>
                      </a:lnTo>
                      <a:lnTo>
                        <a:pt x="664" y="190"/>
                      </a:lnTo>
                      <a:lnTo>
                        <a:pt x="654" y="186"/>
                      </a:lnTo>
                      <a:lnTo>
                        <a:pt x="632" y="260"/>
                      </a:lnTo>
                      <a:lnTo>
                        <a:pt x="632" y="260"/>
                      </a:lnTo>
                      <a:lnTo>
                        <a:pt x="608" y="274"/>
                      </a:lnTo>
                      <a:lnTo>
                        <a:pt x="608" y="274"/>
                      </a:lnTo>
                      <a:lnTo>
                        <a:pt x="580" y="282"/>
                      </a:lnTo>
                      <a:lnTo>
                        <a:pt x="608" y="172"/>
                      </a:lnTo>
                      <a:lnTo>
                        <a:pt x="598" y="168"/>
                      </a:lnTo>
                      <a:lnTo>
                        <a:pt x="564" y="286"/>
                      </a:lnTo>
                      <a:lnTo>
                        <a:pt x="564" y="286"/>
                      </a:lnTo>
                      <a:lnTo>
                        <a:pt x="546" y="288"/>
                      </a:lnTo>
                      <a:lnTo>
                        <a:pt x="528" y="290"/>
                      </a:lnTo>
                      <a:lnTo>
                        <a:pt x="528" y="290"/>
                      </a:lnTo>
                      <a:lnTo>
                        <a:pt x="510" y="288"/>
                      </a:lnTo>
                      <a:lnTo>
                        <a:pt x="496" y="284"/>
                      </a:lnTo>
                      <a:lnTo>
                        <a:pt x="496" y="284"/>
                      </a:lnTo>
                      <a:lnTo>
                        <a:pt x="528" y="266"/>
                      </a:lnTo>
                      <a:lnTo>
                        <a:pt x="546" y="258"/>
                      </a:lnTo>
                      <a:lnTo>
                        <a:pt x="552" y="252"/>
                      </a:lnTo>
                      <a:lnTo>
                        <a:pt x="552" y="250"/>
                      </a:lnTo>
                      <a:lnTo>
                        <a:pt x="550" y="246"/>
                      </a:lnTo>
                      <a:lnTo>
                        <a:pt x="548" y="246"/>
                      </a:lnTo>
                      <a:lnTo>
                        <a:pt x="548" y="246"/>
                      </a:lnTo>
                      <a:lnTo>
                        <a:pt x="538" y="248"/>
                      </a:lnTo>
                      <a:lnTo>
                        <a:pt x="500" y="264"/>
                      </a:lnTo>
                      <a:lnTo>
                        <a:pt x="500" y="264"/>
                      </a:lnTo>
                      <a:lnTo>
                        <a:pt x="488" y="266"/>
                      </a:lnTo>
                      <a:lnTo>
                        <a:pt x="478" y="268"/>
                      </a:lnTo>
                      <a:lnTo>
                        <a:pt x="478" y="268"/>
                      </a:lnTo>
                      <a:lnTo>
                        <a:pt x="474" y="268"/>
                      </a:lnTo>
                      <a:lnTo>
                        <a:pt x="474" y="268"/>
                      </a:lnTo>
                      <a:lnTo>
                        <a:pt x="468" y="256"/>
                      </a:lnTo>
                      <a:lnTo>
                        <a:pt x="466" y="244"/>
                      </a:lnTo>
                      <a:lnTo>
                        <a:pt x="466" y="244"/>
                      </a:lnTo>
                      <a:lnTo>
                        <a:pt x="458" y="198"/>
                      </a:lnTo>
                      <a:lnTo>
                        <a:pt x="456" y="192"/>
                      </a:lnTo>
                      <a:lnTo>
                        <a:pt x="452" y="192"/>
                      </a:lnTo>
                      <a:lnTo>
                        <a:pt x="450" y="192"/>
                      </a:lnTo>
                      <a:lnTo>
                        <a:pt x="450" y="192"/>
                      </a:lnTo>
                      <a:lnTo>
                        <a:pt x="450" y="192"/>
                      </a:lnTo>
                      <a:lnTo>
                        <a:pt x="448" y="194"/>
                      </a:lnTo>
                      <a:lnTo>
                        <a:pt x="448" y="202"/>
                      </a:lnTo>
                      <a:lnTo>
                        <a:pt x="450" y="258"/>
                      </a:lnTo>
                      <a:lnTo>
                        <a:pt x="450" y="258"/>
                      </a:lnTo>
                      <a:lnTo>
                        <a:pt x="438" y="246"/>
                      </a:lnTo>
                      <a:lnTo>
                        <a:pt x="428" y="232"/>
                      </a:lnTo>
                      <a:lnTo>
                        <a:pt x="420" y="216"/>
                      </a:lnTo>
                      <a:lnTo>
                        <a:pt x="412" y="198"/>
                      </a:lnTo>
                      <a:lnTo>
                        <a:pt x="496" y="112"/>
                      </a:lnTo>
                      <a:lnTo>
                        <a:pt x="486" y="104"/>
                      </a:lnTo>
                      <a:lnTo>
                        <a:pt x="408" y="180"/>
                      </a:lnTo>
                      <a:lnTo>
                        <a:pt x="408" y="180"/>
                      </a:lnTo>
                      <a:lnTo>
                        <a:pt x="400" y="148"/>
                      </a:lnTo>
                      <a:lnTo>
                        <a:pt x="400" y="148"/>
                      </a:lnTo>
                      <a:lnTo>
                        <a:pt x="400" y="126"/>
                      </a:lnTo>
                      <a:lnTo>
                        <a:pt x="452" y="72"/>
                      </a:lnTo>
                      <a:lnTo>
                        <a:pt x="444" y="64"/>
                      </a:lnTo>
                      <a:lnTo>
                        <a:pt x="398" y="108"/>
                      </a:lnTo>
                      <a:lnTo>
                        <a:pt x="398" y="108"/>
                      </a:lnTo>
                      <a:lnTo>
                        <a:pt x="396" y="70"/>
                      </a:lnTo>
                      <a:lnTo>
                        <a:pt x="390" y="30"/>
                      </a:lnTo>
                      <a:lnTo>
                        <a:pt x="388" y="28"/>
                      </a:lnTo>
                      <a:lnTo>
                        <a:pt x="386" y="28"/>
                      </a:lnTo>
                      <a:lnTo>
                        <a:pt x="384" y="28"/>
                      </a:lnTo>
                      <a:lnTo>
                        <a:pt x="384" y="28"/>
                      </a:lnTo>
                      <a:lnTo>
                        <a:pt x="382" y="10"/>
                      </a:lnTo>
                      <a:lnTo>
                        <a:pt x="382" y="0"/>
                      </a:lnTo>
                      <a:lnTo>
                        <a:pt x="382" y="0"/>
                      </a:lnTo>
                      <a:lnTo>
                        <a:pt x="382" y="0"/>
                      </a:lnTo>
                      <a:lnTo>
                        <a:pt x="382" y="0"/>
                      </a:lnTo>
                      <a:lnTo>
                        <a:pt x="378" y="0"/>
                      </a:lnTo>
                      <a:lnTo>
                        <a:pt x="374" y="0"/>
                      </a:lnTo>
                      <a:lnTo>
                        <a:pt x="374" y="0"/>
                      </a:lnTo>
                      <a:lnTo>
                        <a:pt x="374" y="0"/>
                      </a:lnTo>
                      <a:lnTo>
                        <a:pt x="374" y="0"/>
                      </a:lnTo>
                      <a:lnTo>
                        <a:pt x="374" y="10"/>
                      </a:lnTo>
                      <a:lnTo>
                        <a:pt x="374" y="10"/>
                      </a:lnTo>
                      <a:lnTo>
                        <a:pt x="374" y="28"/>
                      </a:lnTo>
                      <a:lnTo>
                        <a:pt x="370" y="28"/>
                      </a:lnTo>
                      <a:lnTo>
                        <a:pt x="366" y="28"/>
                      </a:lnTo>
                      <a:lnTo>
                        <a:pt x="366" y="30"/>
                      </a:lnTo>
                      <a:lnTo>
                        <a:pt x="366" y="30"/>
                      </a:lnTo>
                      <a:lnTo>
                        <a:pt x="358" y="70"/>
                      </a:lnTo>
                      <a:lnTo>
                        <a:pt x="356" y="110"/>
                      </a:lnTo>
                      <a:lnTo>
                        <a:pt x="310" y="64"/>
                      </a:lnTo>
                      <a:lnTo>
                        <a:pt x="302" y="72"/>
                      </a:lnTo>
                      <a:lnTo>
                        <a:pt x="356" y="128"/>
                      </a:lnTo>
                      <a:lnTo>
                        <a:pt x="356" y="128"/>
                      </a:lnTo>
                      <a:lnTo>
                        <a:pt x="356" y="154"/>
                      </a:lnTo>
                      <a:lnTo>
                        <a:pt x="356" y="154"/>
                      </a:lnTo>
                      <a:lnTo>
                        <a:pt x="348" y="182"/>
                      </a:lnTo>
                      <a:lnTo>
                        <a:pt x="266" y="104"/>
                      </a:lnTo>
                      <a:lnTo>
                        <a:pt x="258" y="112"/>
                      </a:lnTo>
                      <a:lnTo>
                        <a:pt x="342" y="200"/>
                      </a:lnTo>
                      <a:lnTo>
                        <a:pt x="342" y="200"/>
                      </a:lnTo>
                      <a:lnTo>
                        <a:pt x="336" y="218"/>
                      </a:lnTo>
                      <a:lnTo>
                        <a:pt x="328" y="234"/>
                      </a:lnTo>
                      <a:lnTo>
                        <a:pt x="318" y="246"/>
                      </a:lnTo>
                      <a:lnTo>
                        <a:pt x="308" y="258"/>
                      </a:lnTo>
                      <a:lnTo>
                        <a:pt x="308" y="258"/>
                      </a:lnTo>
                      <a:lnTo>
                        <a:pt x="308" y="202"/>
                      </a:lnTo>
                      <a:lnTo>
                        <a:pt x="308" y="194"/>
                      </a:lnTo>
                      <a:lnTo>
                        <a:pt x="308" y="192"/>
                      </a:lnTo>
                      <a:lnTo>
                        <a:pt x="306" y="192"/>
                      </a:lnTo>
                      <a:lnTo>
                        <a:pt x="304" y="192"/>
                      </a:lnTo>
                      <a:lnTo>
                        <a:pt x="304" y="192"/>
                      </a:lnTo>
                      <a:lnTo>
                        <a:pt x="302" y="192"/>
                      </a:lnTo>
                      <a:lnTo>
                        <a:pt x="298" y="198"/>
                      </a:lnTo>
                      <a:lnTo>
                        <a:pt x="292" y="244"/>
                      </a:lnTo>
                      <a:lnTo>
                        <a:pt x="292" y="244"/>
                      </a:lnTo>
                      <a:lnTo>
                        <a:pt x="288" y="256"/>
                      </a:lnTo>
                      <a:lnTo>
                        <a:pt x="282" y="268"/>
                      </a:lnTo>
                      <a:lnTo>
                        <a:pt x="282" y="268"/>
                      </a:lnTo>
                      <a:lnTo>
                        <a:pt x="278" y="268"/>
                      </a:lnTo>
                      <a:lnTo>
                        <a:pt x="278" y="268"/>
                      </a:lnTo>
                      <a:lnTo>
                        <a:pt x="268" y="266"/>
                      </a:lnTo>
                      <a:lnTo>
                        <a:pt x="256" y="264"/>
                      </a:lnTo>
                      <a:lnTo>
                        <a:pt x="256" y="264"/>
                      </a:lnTo>
                      <a:lnTo>
                        <a:pt x="218" y="248"/>
                      </a:lnTo>
                      <a:lnTo>
                        <a:pt x="210" y="246"/>
                      </a:lnTo>
                      <a:lnTo>
                        <a:pt x="206" y="246"/>
                      </a:lnTo>
                      <a:lnTo>
                        <a:pt x="206" y="250"/>
                      </a:lnTo>
                      <a:lnTo>
                        <a:pt x="206" y="250"/>
                      </a:lnTo>
                      <a:lnTo>
                        <a:pt x="206" y="252"/>
                      </a:lnTo>
                      <a:lnTo>
                        <a:pt x="212" y="258"/>
                      </a:lnTo>
                      <a:lnTo>
                        <a:pt x="228" y="266"/>
                      </a:lnTo>
                      <a:lnTo>
                        <a:pt x="262" y="284"/>
                      </a:lnTo>
                      <a:lnTo>
                        <a:pt x="262" y="284"/>
                      </a:lnTo>
                      <a:lnTo>
                        <a:pt x="246" y="288"/>
                      </a:lnTo>
                      <a:lnTo>
                        <a:pt x="228" y="290"/>
                      </a:lnTo>
                      <a:lnTo>
                        <a:pt x="228" y="290"/>
                      </a:lnTo>
                      <a:lnTo>
                        <a:pt x="210" y="288"/>
                      </a:lnTo>
                      <a:lnTo>
                        <a:pt x="190" y="286"/>
                      </a:lnTo>
                      <a:lnTo>
                        <a:pt x="158" y="172"/>
                      </a:lnTo>
                      <a:lnTo>
                        <a:pt x="146" y="174"/>
                      </a:lnTo>
                      <a:lnTo>
                        <a:pt x="174" y="282"/>
                      </a:lnTo>
                      <a:lnTo>
                        <a:pt x="174" y="282"/>
                      </a:lnTo>
                      <a:lnTo>
                        <a:pt x="140" y="272"/>
                      </a:lnTo>
                      <a:lnTo>
                        <a:pt x="140" y="272"/>
                      </a:lnTo>
                      <a:lnTo>
                        <a:pt x="122" y="262"/>
                      </a:lnTo>
                      <a:lnTo>
                        <a:pt x="102" y="190"/>
                      </a:lnTo>
                      <a:lnTo>
                        <a:pt x="92" y="192"/>
                      </a:lnTo>
                      <a:lnTo>
                        <a:pt x="106" y="254"/>
                      </a:lnTo>
                      <a:lnTo>
                        <a:pt x="106" y="254"/>
                      </a:lnTo>
                      <a:lnTo>
                        <a:pt x="72" y="236"/>
                      </a:lnTo>
                      <a:lnTo>
                        <a:pt x="36" y="222"/>
                      </a:lnTo>
                      <a:lnTo>
                        <a:pt x="32" y="222"/>
                      </a:lnTo>
                      <a:lnTo>
                        <a:pt x="30" y="226"/>
                      </a:lnTo>
                      <a:lnTo>
                        <a:pt x="30" y="226"/>
                      </a:lnTo>
                      <a:lnTo>
                        <a:pt x="14" y="218"/>
                      </a:lnTo>
                      <a:lnTo>
                        <a:pt x="4" y="212"/>
                      </a:lnTo>
                      <a:lnTo>
                        <a:pt x="4" y="214"/>
                      </a:lnTo>
                      <a:lnTo>
                        <a:pt x="4" y="214"/>
                      </a:lnTo>
                      <a:lnTo>
                        <a:pt x="4" y="214"/>
                      </a:lnTo>
                      <a:lnTo>
                        <a:pt x="2" y="216"/>
                      </a:lnTo>
                      <a:lnTo>
                        <a:pt x="0" y="220"/>
                      </a:lnTo>
                      <a:lnTo>
                        <a:pt x="0" y="220"/>
                      </a:lnTo>
                      <a:lnTo>
                        <a:pt x="0" y="220"/>
                      </a:lnTo>
                      <a:lnTo>
                        <a:pt x="0" y="220"/>
                      </a:lnTo>
                      <a:lnTo>
                        <a:pt x="10" y="226"/>
                      </a:lnTo>
                      <a:lnTo>
                        <a:pt x="10" y="226"/>
                      </a:lnTo>
                      <a:lnTo>
                        <a:pt x="24" y="236"/>
                      </a:lnTo>
                      <a:lnTo>
                        <a:pt x="22" y="238"/>
                      </a:lnTo>
                      <a:lnTo>
                        <a:pt x="22" y="238"/>
                      </a:lnTo>
                      <a:lnTo>
                        <a:pt x="20" y="242"/>
                      </a:lnTo>
                      <a:lnTo>
                        <a:pt x="24" y="244"/>
                      </a:lnTo>
                      <a:lnTo>
                        <a:pt x="24" y="244"/>
                      </a:lnTo>
                      <a:lnTo>
                        <a:pt x="54" y="268"/>
                      </a:lnTo>
                      <a:lnTo>
                        <a:pt x="86" y="292"/>
                      </a:lnTo>
                      <a:lnTo>
                        <a:pt x="24" y="310"/>
                      </a:lnTo>
                      <a:lnTo>
                        <a:pt x="26" y="318"/>
                      </a:lnTo>
                      <a:lnTo>
                        <a:pt x="102" y="300"/>
                      </a:lnTo>
                      <a:lnTo>
                        <a:pt x="102" y="300"/>
                      </a:lnTo>
                      <a:lnTo>
                        <a:pt x="126" y="314"/>
                      </a:lnTo>
                      <a:lnTo>
                        <a:pt x="126" y="314"/>
                      </a:lnTo>
                      <a:lnTo>
                        <a:pt x="146" y="334"/>
                      </a:lnTo>
                      <a:lnTo>
                        <a:pt x="36" y="366"/>
                      </a:lnTo>
                      <a:lnTo>
                        <a:pt x="40" y="376"/>
                      </a:lnTo>
                      <a:lnTo>
                        <a:pt x="158" y="348"/>
                      </a:lnTo>
                      <a:lnTo>
                        <a:pt x="158" y="348"/>
                      </a:lnTo>
                      <a:lnTo>
                        <a:pt x="170" y="362"/>
                      </a:lnTo>
                      <a:lnTo>
                        <a:pt x="180" y="378"/>
                      </a:lnTo>
                      <a:lnTo>
                        <a:pt x="186" y="392"/>
                      </a:lnTo>
                      <a:lnTo>
                        <a:pt x="190" y="408"/>
                      </a:lnTo>
                      <a:lnTo>
                        <a:pt x="190" y="408"/>
                      </a:lnTo>
                      <a:lnTo>
                        <a:pt x="152" y="382"/>
                      </a:lnTo>
                      <a:lnTo>
                        <a:pt x="140" y="376"/>
                      </a:lnTo>
                      <a:lnTo>
                        <a:pt x="136" y="374"/>
                      </a:lnTo>
                      <a:lnTo>
                        <a:pt x="132" y="374"/>
                      </a:lnTo>
                      <a:lnTo>
                        <a:pt x="132" y="378"/>
                      </a:lnTo>
                      <a:lnTo>
                        <a:pt x="132" y="378"/>
                      </a:lnTo>
                      <a:lnTo>
                        <a:pt x="130" y="380"/>
                      </a:lnTo>
                      <a:lnTo>
                        <a:pt x="134" y="386"/>
                      </a:lnTo>
                      <a:lnTo>
                        <a:pt x="170" y="414"/>
                      </a:lnTo>
                      <a:lnTo>
                        <a:pt x="170" y="414"/>
                      </a:lnTo>
                      <a:lnTo>
                        <a:pt x="180" y="424"/>
                      </a:lnTo>
                      <a:lnTo>
                        <a:pt x="186" y="434"/>
                      </a:lnTo>
                      <a:lnTo>
                        <a:pt x="186" y="434"/>
                      </a:lnTo>
                      <a:lnTo>
                        <a:pt x="180" y="444"/>
                      </a:lnTo>
                      <a:lnTo>
                        <a:pt x="170" y="454"/>
                      </a:lnTo>
                      <a:lnTo>
                        <a:pt x="170" y="454"/>
                      </a:lnTo>
                      <a:lnTo>
                        <a:pt x="134" y="482"/>
                      </a:lnTo>
                      <a:lnTo>
                        <a:pt x="130" y="488"/>
                      </a:lnTo>
                      <a:lnTo>
                        <a:pt x="132" y="490"/>
                      </a:lnTo>
                      <a:lnTo>
                        <a:pt x="132" y="492"/>
                      </a:lnTo>
                      <a:lnTo>
                        <a:pt x="136" y="492"/>
                      </a:lnTo>
                      <a:lnTo>
                        <a:pt x="136" y="492"/>
                      </a:lnTo>
                      <a:lnTo>
                        <a:pt x="136" y="492"/>
                      </a:lnTo>
                      <a:lnTo>
                        <a:pt x="136" y="492"/>
                      </a:lnTo>
                      <a:lnTo>
                        <a:pt x="140" y="490"/>
                      </a:lnTo>
                      <a:lnTo>
                        <a:pt x="152" y="484"/>
                      </a:lnTo>
                      <a:lnTo>
                        <a:pt x="190" y="460"/>
                      </a:lnTo>
                      <a:lnTo>
                        <a:pt x="190" y="460"/>
                      </a:lnTo>
                      <a:lnTo>
                        <a:pt x="186" y="476"/>
                      </a:lnTo>
                      <a:lnTo>
                        <a:pt x="178" y="490"/>
                      </a:lnTo>
                      <a:lnTo>
                        <a:pt x="168" y="506"/>
                      </a:lnTo>
                      <a:lnTo>
                        <a:pt x="156" y="522"/>
                      </a:lnTo>
                      <a:lnTo>
                        <a:pt x="40" y="494"/>
                      </a:lnTo>
                      <a:lnTo>
                        <a:pt x="38" y="504"/>
                      </a:lnTo>
                      <a:lnTo>
                        <a:pt x="144" y="536"/>
                      </a:lnTo>
                      <a:lnTo>
                        <a:pt x="144" y="536"/>
                      </a:lnTo>
                      <a:lnTo>
                        <a:pt x="120" y="558"/>
                      </a:lnTo>
                      <a:lnTo>
                        <a:pt x="120" y="558"/>
                      </a:lnTo>
                      <a:lnTo>
                        <a:pt x="102" y="570"/>
                      </a:lnTo>
                      <a:lnTo>
                        <a:pt x="28" y="552"/>
                      </a:lnTo>
                      <a:lnTo>
                        <a:pt x="26" y="562"/>
                      </a:lnTo>
                      <a:lnTo>
                        <a:pt x="86" y="578"/>
                      </a:lnTo>
                      <a:lnTo>
                        <a:pt x="86" y="578"/>
                      </a:lnTo>
                      <a:lnTo>
                        <a:pt x="54" y="600"/>
                      </a:lnTo>
                      <a:lnTo>
                        <a:pt x="24" y="626"/>
                      </a:lnTo>
                      <a:lnTo>
                        <a:pt x="22" y="628"/>
                      </a:lnTo>
                      <a:lnTo>
                        <a:pt x="24" y="632"/>
                      </a:lnTo>
                      <a:lnTo>
                        <a:pt x="24" y="632"/>
                      </a:lnTo>
                      <a:lnTo>
                        <a:pt x="10" y="642"/>
                      </a:lnTo>
                      <a:lnTo>
                        <a:pt x="0" y="648"/>
                      </a:lnTo>
                      <a:lnTo>
                        <a:pt x="0" y="648"/>
                      </a:lnTo>
                      <a:lnTo>
                        <a:pt x="0" y="648"/>
                      </a:lnTo>
                      <a:lnTo>
                        <a:pt x="0" y="648"/>
                      </a:lnTo>
                      <a:lnTo>
                        <a:pt x="2" y="650"/>
                      </a:lnTo>
                      <a:lnTo>
                        <a:pt x="4" y="654"/>
                      </a:lnTo>
                      <a:lnTo>
                        <a:pt x="4" y="654"/>
                      </a:lnTo>
                      <a:lnTo>
                        <a:pt x="4" y="654"/>
                      </a:lnTo>
                      <a:lnTo>
                        <a:pt x="4" y="654"/>
                      </a:lnTo>
                      <a:lnTo>
                        <a:pt x="14" y="650"/>
                      </a:lnTo>
                      <a:lnTo>
                        <a:pt x="14" y="650"/>
                      </a:lnTo>
                      <a:lnTo>
                        <a:pt x="30" y="642"/>
                      </a:lnTo>
                      <a:lnTo>
                        <a:pt x="32" y="646"/>
                      </a:lnTo>
                      <a:lnTo>
                        <a:pt x="36" y="646"/>
                      </a:lnTo>
                      <a:lnTo>
                        <a:pt x="36" y="646"/>
                      </a:lnTo>
                      <a:lnTo>
                        <a:pt x="74" y="632"/>
                      </a:lnTo>
                      <a:lnTo>
                        <a:pt x="110" y="616"/>
                      </a:lnTo>
                      <a:lnTo>
                        <a:pt x="94" y="678"/>
                      </a:lnTo>
                      <a:lnTo>
                        <a:pt x="104" y="680"/>
                      </a:lnTo>
                      <a:lnTo>
                        <a:pt x="124" y="606"/>
                      </a:lnTo>
                      <a:lnTo>
                        <a:pt x="124" y="606"/>
                      </a:lnTo>
                      <a:lnTo>
                        <a:pt x="148" y="592"/>
                      </a:lnTo>
                      <a:lnTo>
                        <a:pt x="148" y="592"/>
                      </a:lnTo>
                      <a:lnTo>
                        <a:pt x="176" y="586"/>
                      </a:lnTo>
                      <a:lnTo>
                        <a:pt x="148" y="696"/>
                      </a:lnTo>
                      <a:lnTo>
                        <a:pt x="160" y="698"/>
                      </a:lnTo>
                      <a:lnTo>
                        <a:pt x="194" y="582"/>
                      </a:lnTo>
                      <a:lnTo>
                        <a:pt x="194" y="582"/>
                      </a:lnTo>
                      <a:lnTo>
                        <a:pt x="212" y="580"/>
                      </a:lnTo>
                      <a:lnTo>
                        <a:pt x="228" y="578"/>
                      </a:lnTo>
                      <a:lnTo>
                        <a:pt x="228" y="578"/>
                      </a:lnTo>
                      <a:lnTo>
                        <a:pt x="246" y="580"/>
                      </a:lnTo>
                      <a:lnTo>
                        <a:pt x="262" y="584"/>
                      </a:lnTo>
                      <a:lnTo>
                        <a:pt x="262" y="584"/>
                      </a:lnTo>
                      <a:lnTo>
                        <a:pt x="228" y="600"/>
                      </a:lnTo>
                      <a:lnTo>
                        <a:pt x="212" y="610"/>
                      </a:lnTo>
                      <a:lnTo>
                        <a:pt x="206" y="616"/>
                      </a:lnTo>
                      <a:lnTo>
                        <a:pt x="206" y="618"/>
                      </a:lnTo>
                      <a:lnTo>
                        <a:pt x="206" y="622"/>
                      </a:lnTo>
                      <a:lnTo>
                        <a:pt x="210" y="622"/>
                      </a:lnTo>
                      <a:lnTo>
                        <a:pt x="210" y="622"/>
                      </a:lnTo>
                      <a:lnTo>
                        <a:pt x="218" y="620"/>
                      </a:lnTo>
                      <a:lnTo>
                        <a:pt x="256" y="604"/>
                      </a:lnTo>
                      <a:lnTo>
                        <a:pt x="256" y="604"/>
                      </a:lnTo>
                      <a:lnTo>
                        <a:pt x="268" y="600"/>
                      </a:lnTo>
                      <a:lnTo>
                        <a:pt x="278" y="600"/>
                      </a:lnTo>
                      <a:lnTo>
                        <a:pt x="278" y="600"/>
                      </a:lnTo>
                      <a:lnTo>
                        <a:pt x="282" y="600"/>
                      </a:lnTo>
                      <a:lnTo>
                        <a:pt x="282" y="600"/>
                      </a:lnTo>
                      <a:lnTo>
                        <a:pt x="288" y="610"/>
                      </a:lnTo>
                      <a:lnTo>
                        <a:pt x="292" y="624"/>
                      </a:lnTo>
                      <a:lnTo>
                        <a:pt x="292" y="624"/>
                      </a:lnTo>
                      <a:lnTo>
                        <a:pt x="298" y="670"/>
                      </a:lnTo>
                      <a:lnTo>
                        <a:pt x="302" y="676"/>
                      </a:lnTo>
                      <a:lnTo>
                        <a:pt x="304" y="676"/>
                      </a:lnTo>
                      <a:lnTo>
                        <a:pt x="306" y="676"/>
                      </a:lnTo>
                      <a:lnTo>
                        <a:pt x="308" y="674"/>
                      </a:lnTo>
                      <a:lnTo>
                        <a:pt x="308" y="674"/>
                      </a:lnTo>
                      <a:lnTo>
                        <a:pt x="308" y="672"/>
                      </a:lnTo>
                      <a:lnTo>
                        <a:pt x="308" y="664"/>
                      </a:lnTo>
                      <a:lnTo>
                        <a:pt x="308" y="610"/>
                      </a:lnTo>
                      <a:lnTo>
                        <a:pt x="308" y="610"/>
                      </a:lnTo>
                      <a:lnTo>
                        <a:pt x="318" y="620"/>
                      </a:lnTo>
                      <a:lnTo>
                        <a:pt x="328" y="634"/>
                      </a:lnTo>
                      <a:lnTo>
                        <a:pt x="336" y="652"/>
                      </a:lnTo>
                      <a:lnTo>
                        <a:pt x="344" y="670"/>
                      </a:lnTo>
                      <a:lnTo>
                        <a:pt x="262" y="756"/>
                      </a:lnTo>
                      <a:lnTo>
                        <a:pt x="270" y="764"/>
                      </a:lnTo>
                      <a:lnTo>
                        <a:pt x="350" y="688"/>
                      </a:lnTo>
                      <a:lnTo>
                        <a:pt x="350" y="688"/>
                      </a:lnTo>
                      <a:lnTo>
                        <a:pt x="358" y="720"/>
                      </a:lnTo>
                      <a:lnTo>
                        <a:pt x="358" y="720"/>
                      </a:lnTo>
                      <a:lnTo>
                        <a:pt x="358" y="742"/>
                      </a:lnTo>
                      <a:lnTo>
                        <a:pt x="306" y="796"/>
                      </a:lnTo>
                      <a:lnTo>
                        <a:pt x="312" y="802"/>
                      </a:lnTo>
                      <a:lnTo>
                        <a:pt x="358" y="758"/>
                      </a:lnTo>
                      <a:lnTo>
                        <a:pt x="358" y="758"/>
                      </a:lnTo>
                      <a:lnTo>
                        <a:pt x="362" y="798"/>
                      </a:lnTo>
                      <a:lnTo>
                        <a:pt x="368" y="836"/>
                      </a:lnTo>
                      <a:lnTo>
                        <a:pt x="368" y="840"/>
                      </a:lnTo>
                      <a:lnTo>
                        <a:pt x="372" y="840"/>
                      </a:lnTo>
                      <a:lnTo>
                        <a:pt x="374" y="840"/>
                      </a:lnTo>
                      <a:lnTo>
                        <a:pt x="374" y="840"/>
                      </a:lnTo>
                      <a:lnTo>
                        <a:pt x="374" y="858"/>
                      </a:lnTo>
                      <a:lnTo>
                        <a:pt x="374" y="868"/>
                      </a:lnTo>
                      <a:lnTo>
                        <a:pt x="374" y="868"/>
                      </a:lnTo>
                      <a:lnTo>
                        <a:pt x="374" y="868"/>
                      </a:lnTo>
                      <a:lnTo>
                        <a:pt x="378" y="868"/>
                      </a:lnTo>
                      <a:lnTo>
                        <a:pt x="382" y="868"/>
                      </a:lnTo>
                      <a:lnTo>
                        <a:pt x="382" y="868"/>
                      </a:lnTo>
                      <a:lnTo>
                        <a:pt x="382" y="868"/>
                      </a:lnTo>
                      <a:lnTo>
                        <a:pt x="382" y="858"/>
                      </a:lnTo>
                      <a:lnTo>
                        <a:pt x="382" y="858"/>
                      </a:lnTo>
                      <a:lnTo>
                        <a:pt x="384" y="840"/>
                      </a:lnTo>
                      <a:lnTo>
                        <a:pt x="386" y="840"/>
                      </a:lnTo>
                      <a:lnTo>
                        <a:pt x="390" y="840"/>
                      </a:lnTo>
                      <a:lnTo>
                        <a:pt x="392" y="836"/>
                      </a:lnTo>
                      <a:lnTo>
                        <a:pt x="392" y="836"/>
                      </a:lnTo>
                      <a:lnTo>
                        <a:pt x="398" y="798"/>
                      </a:lnTo>
                      <a:lnTo>
                        <a:pt x="400" y="758"/>
                      </a:lnTo>
                      <a:lnTo>
                        <a:pt x="448" y="802"/>
                      </a:lnTo>
                      <a:lnTo>
                        <a:pt x="454" y="796"/>
                      </a:lnTo>
                      <a:lnTo>
                        <a:pt x="402" y="740"/>
                      </a:lnTo>
                      <a:lnTo>
                        <a:pt x="402" y="740"/>
                      </a:lnTo>
                      <a:lnTo>
                        <a:pt x="402" y="712"/>
                      </a:lnTo>
                      <a:lnTo>
                        <a:pt x="402" y="712"/>
                      </a:lnTo>
                      <a:lnTo>
                        <a:pt x="408" y="684"/>
                      </a:lnTo>
                      <a:lnTo>
                        <a:pt x="490" y="764"/>
                      </a:lnTo>
                      <a:lnTo>
                        <a:pt x="498" y="756"/>
                      </a:lnTo>
                      <a:lnTo>
                        <a:pt x="414" y="668"/>
                      </a:lnTo>
                      <a:lnTo>
                        <a:pt x="414" y="668"/>
                      </a:lnTo>
                      <a:lnTo>
                        <a:pt x="422" y="650"/>
                      </a:lnTo>
                      <a:lnTo>
                        <a:pt x="430" y="634"/>
                      </a:lnTo>
                      <a:lnTo>
                        <a:pt x="438" y="620"/>
                      </a:lnTo>
                      <a:lnTo>
                        <a:pt x="450" y="610"/>
                      </a:lnTo>
                      <a:lnTo>
                        <a:pt x="450" y="610"/>
                      </a:lnTo>
                      <a:lnTo>
                        <a:pt x="448" y="664"/>
                      </a:lnTo>
                      <a:lnTo>
                        <a:pt x="448" y="672"/>
                      </a:lnTo>
                      <a:lnTo>
                        <a:pt x="450" y="674"/>
                      </a:lnTo>
                      <a:lnTo>
                        <a:pt x="450" y="676"/>
                      </a:lnTo>
                      <a:lnTo>
                        <a:pt x="452" y="676"/>
                      </a:lnTo>
                      <a:lnTo>
                        <a:pt x="452" y="676"/>
                      </a:lnTo>
                      <a:lnTo>
                        <a:pt x="456" y="676"/>
                      </a:lnTo>
                      <a:lnTo>
                        <a:pt x="458" y="670"/>
                      </a:lnTo>
                      <a:lnTo>
                        <a:pt x="466" y="624"/>
                      </a:lnTo>
                      <a:lnTo>
                        <a:pt x="466" y="624"/>
                      </a:lnTo>
                      <a:lnTo>
                        <a:pt x="468" y="610"/>
                      </a:lnTo>
                      <a:lnTo>
                        <a:pt x="474" y="600"/>
                      </a:lnTo>
                      <a:lnTo>
                        <a:pt x="474" y="600"/>
                      </a:lnTo>
                      <a:lnTo>
                        <a:pt x="478" y="600"/>
                      </a:lnTo>
                      <a:lnTo>
                        <a:pt x="478" y="600"/>
                      </a:lnTo>
                      <a:lnTo>
                        <a:pt x="488" y="600"/>
                      </a:lnTo>
                      <a:lnTo>
                        <a:pt x="500" y="604"/>
                      </a:lnTo>
                      <a:lnTo>
                        <a:pt x="500" y="604"/>
                      </a:lnTo>
                      <a:lnTo>
                        <a:pt x="538" y="620"/>
                      </a:lnTo>
                      <a:lnTo>
                        <a:pt x="548" y="622"/>
                      </a:lnTo>
                      <a:lnTo>
                        <a:pt x="550" y="622"/>
                      </a:lnTo>
                      <a:lnTo>
                        <a:pt x="552" y="618"/>
                      </a:lnTo>
                      <a:lnTo>
                        <a:pt x="552" y="618"/>
                      </a:lnTo>
                      <a:lnTo>
                        <a:pt x="552" y="616"/>
                      </a:lnTo>
                      <a:lnTo>
                        <a:pt x="546" y="610"/>
                      </a:lnTo>
                      <a:lnTo>
                        <a:pt x="528" y="600"/>
                      </a:lnTo>
                      <a:lnTo>
                        <a:pt x="496" y="584"/>
                      </a:lnTo>
                      <a:lnTo>
                        <a:pt x="496" y="584"/>
                      </a:lnTo>
                      <a:lnTo>
                        <a:pt x="510" y="580"/>
                      </a:lnTo>
                      <a:lnTo>
                        <a:pt x="528" y="578"/>
                      </a:lnTo>
                      <a:lnTo>
                        <a:pt x="528" y="578"/>
                      </a:lnTo>
                      <a:lnTo>
                        <a:pt x="546" y="580"/>
                      </a:lnTo>
                      <a:lnTo>
                        <a:pt x="566" y="582"/>
                      </a:lnTo>
                      <a:lnTo>
                        <a:pt x="600" y="696"/>
                      </a:lnTo>
                      <a:lnTo>
                        <a:pt x="610" y="692"/>
                      </a:lnTo>
                      <a:lnTo>
                        <a:pt x="584" y="586"/>
                      </a:lnTo>
                      <a:lnTo>
                        <a:pt x="584" y="586"/>
                      </a:lnTo>
                      <a:lnTo>
                        <a:pt x="616" y="594"/>
                      </a:lnTo>
                      <a:lnTo>
                        <a:pt x="616" y="594"/>
                      </a:lnTo>
                      <a:lnTo>
                        <a:pt x="634" y="606"/>
                      </a:lnTo>
                      <a:lnTo>
                        <a:pt x="656" y="678"/>
                      </a:lnTo>
                      <a:lnTo>
                        <a:pt x="666" y="676"/>
                      </a:lnTo>
                      <a:lnTo>
                        <a:pt x="650" y="614"/>
                      </a:lnTo>
                      <a:lnTo>
                        <a:pt x="650" y="614"/>
                      </a:lnTo>
                      <a:lnTo>
                        <a:pt x="684" y="630"/>
                      </a:lnTo>
                      <a:lnTo>
                        <a:pt x="722" y="644"/>
                      </a:lnTo>
                      <a:lnTo>
                        <a:pt x="724" y="646"/>
                      </a:lnTo>
                      <a:lnTo>
                        <a:pt x="726" y="642"/>
                      </a:lnTo>
                      <a:lnTo>
                        <a:pt x="726" y="642"/>
                      </a:lnTo>
                      <a:lnTo>
                        <a:pt x="728" y="642"/>
                      </a:lnTo>
                      <a:lnTo>
                        <a:pt x="728" y="642"/>
                      </a:lnTo>
                      <a:lnTo>
                        <a:pt x="744" y="650"/>
                      </a:lnTo>
                      <a:lnTo>
                        <a:pt x="752" y="654"/>
                      </a:lnTo>
                      <a:lnTo>
                        <a:pt x="752" y="654"/>
                      </a:lnTo>
                      <a:lnTo>
                        <a:pt x="752" y="654"/>
                      </a:lnTo>
                      <a:lnTo>
                        <a:pt x="752" y="654"/>
                      </a:lnTo>
                      <a:lnTo>
                        <a:pt x="754" y="650"/>
                      </a:lnTo>
                      <a:lnTo>
                        <a:pt x="756" y="648"/>
                      </a:lnTo>
                      <a:lnTo>
                        <a:pt x="756" y="648"/>
                      </a:lnTo>
                      <a:lnTo>
                        <a:pt x="756" y="648"/>
                      </a:lnTo>
                      <a:lnTo>
                        <a:pt x="756" y="648"/>
                      </a:lnTo>
                      <a:lnTo>
                        <a:pt x="748" y="642"/>
                      </a:lnTo>
                      <a:close/>
                      <a:moveTo>
                        <a:pt x="418" y="434"/>
                      </a:moveTo>
                      <a:lnTo>
                        <a:pt x="418" y="434"/>
                      </a:lnTo>
                      <a:lnTo>
                        <a:pt x="446" y="414"/>
                      </a:lnTo>
                      <a:lnTo>
                        <a:pt x="474" y="396"/>
                      </a:lnTo>
                      <a:lnTo>
                        <a:pt x="528" y="434"/>
                      </a:lnTo>
                      <a:lnTo>
                        <a:pt x="474" y="472"/>
                      </a:lnTo>
                      <a:lnTo>
                        <a:pt x="474" y="472"/>
                      </a:lnTo>
                      <a:lnTo>
                        <a:pt x="446" y="454"/>
                      </a:lnTo>
                      <a:lnTo>
                        <a:pt x="418" y="434"/>
                      </a:lnTo>
                      <a:lnTo>
                        <a:pt x="418" y="434"/>
                      </a:lnTo>
                      <a:close/>
                      <a:moveTo>
                        <a:pt x="398" y="400"/>
                      </a:moveTo>
                      <a:lnTo>
                        <a:pt x="398" y="400"/>
                      </a:lnTo>
                      <a:lnTo>
                        <a:pt x="394" y="366"/>
                      </a:lnTo>
                      <a:lnTo>
                        <a:pt x="392" y="332"/>
                      </a:lnTo>
                      <a:lnTo>
                        <a:pt x="454" y="304"/>
                      </a:lnTo>
                      <a:lnTo>
                        <a:pt x="460" y="370"/>
                      </a:lnTo>
                      <a:lnTo>
                        <a:pt x="460" y="370"/>
                      </a:lnTo>
                      <a:lnTo>
                        <a:pt x="430" y="386"/>
                      </a:lnTo>
                      <a:lnTo>
                        <a:pt x="398" y="400"/>
                      </a:lnTo>
                      <a:lnTo>
                        <a:pt x="398" y="400"/>
                      </a:lnTo>
                      <a:close/>
                      <a:moveTo>
                        <a:pt x="358" y="400"/>
                      </a:moveTo>
                      <a:lnTo>
                        <a:pt x="358" y="400"/>
                      </a:lnTo>
                      <a:lnTo>
                        <a:pt x="328" y="386"/>
                      </a:lnTo>
                      <a:lnTo>
                        <a:pt x="298" y="370"/>
                      </a:lnTo>
                      <a:lnTo>
                        <a:pt x="304" y="304"/>
                      </a:lnTo>
                      <a:lnTo>
                        <a:pt x="364" y="332"/>
                      </a:lnTo>
                      <a:lnTo>
                        <a:pt x="364" y="332"/>
                      </a:lnTo>
                      <a:lnTo>
                        <a:pt x="362" y="366"/>
                      </a:lnTo>
                      <a:lnTo>
                        <a:pt x="358" y="400"/>
                      </a:lnTo>
                      <a:lnTo>
                        <a:pt x="358" y="400"/>
                      </a:lnTo>
                      <a:close/>
                      <a:moveTo>
                        <a:pt x="338" y="434"/>
                      </a:moveTo>
                      <a:lnTo>
                        <a:pt x="338" y="434"/>
                      </a:lnTo>
                      <a:lnTo>
                        <a:pt x="312" y="454"/>
                      </a:lnTo>
                      <a:lnTo>
                        <a:pt x="284" y="472"/>
                      </a:lnTo>
                      <a:lnTo>
                        <a:pt x="228" y="434"/>
                      </a:lnTo>
                      <a:lnTo>
                        <a:pt x="284" y="396"/>
                      </a:lnTo>
                      <a:lnTo>
                        <a:pt x="284" y="396"/>
                      </a:lnTo>
                      <a:lnTo>
                        <a:pt x="312" y="414"/>
                      </a:lnTo>
                      <a:lnTo>
                        <a:pt x="338" y="434"/>
                      </a:lnTo>
                      <a:lnTo>
                        <a:pt x="338" y="434"/>
                      </a:lnTo>
                      <a:close/>
                      <a:moveTo>
                        <a:pt x="358" y="468"/>
                      </a:moveTo>
                      <a:lnTo>
                        <a:pt x="358" y="468"/>
                      </a:lnTo>
                      <a:lnTo>
                        <a:pt x="362" y="502"/>
                      </a:lnTo>
                      <a:lnTo>
                        <a:pt x="364" y="536"/>
                      </a:lnTo>
                      <a:lnTo>
                        <a:pt x="304" y="564"/>
                      </a:lnTo>
                      <a:lnTo>
                        <a:pt x="298" y="496"/>
                      </a:lnTo>
                      <a:lnTo>
                        <a:pt x="298" y="496"/>
                      </a:lnTo>
                      <a:lnTo>
                        <a:pt x="328" y="482"/>
                      </a:lnTo>
                      <a:lnTo>
                        <a:pt x="358" y="468"/>
                      </a:lnTo>
                      <a:lnTo>
                        <a:pt x="358" y="468"/>
                      </a:lnTo>
                      <a:close/>
                      <a:moveTo>
                        <a:pt x="398" y="468"/>
                      </a:moveTo>
                      <a:lnTo>
                        <a:pt x="398" y="468"/>
                      </a:lnTo>
                      <a:lnTo>
                        <a:pt x="430" y="482"/>
                      </a:lnTo>
                      <a:lnTo>
                        <a:pt x="460" y="498"/>
                      </a:lnTo>
                      <a:lnTo>
                        <a:pt x="454" y="564"/>
                      </a:lnTo>
                      <a:lnTo>
                        <a:pt x="392" y="536"/>
                      </a:lnTo>
                      <a:lnTo>
                        <a:pt x="392" y="536"/>
                      </a:lnTo>
                      <a:lnTo>
                        <a:pt x="394" y="502"/>
                      </a:lnTo>
                      <a:lnTo>
                        <a:pt x="398" y="468"/>
                      </a:lnTo>
                      <a:lnTo>
                        <a:pt x="398" y="468"/>
                      </a:lnTo>
                      <a:close/>
                    </a:path>
                  </a:pathLst>
                </a:custGeom>
                <a:solidFill>
                  <a:srgbClr val="FEFFFF">
                    <a:alpha val="3000"/>
                  </a:srgbClr>
                </a:solidFill>
                <a:ln>
                  <a:solidFill>
                    <a:srgbClr val="FEFFFF">
                      <a:alpha val="5000"/>
                    </a:srgbClr>
                  </a:solidFill>
                </a:ln>
                <a:effectLst>
                  <a:glow rad="101600">
                    <a:srgbClr val="FEFEFE">
                      <a:alpha val="6000"/>
                    </a:srgbClr>
                  </a:glow>
                </a:effectLst>
                <a:extLst/>
              </p:spPr>
              <p:txBody>
                <a:bodyPr vert="horz" wrap="square" lIns="91440" tIns="45720" rIns="91440" bIns="45720" numCol="1" anchor="t" anchorCtr="0" compatLnSpc="1">
                  <a:prstTxWarp prst="textNoShape">
                    <a:avLst/>
                  </a:prstTxWarp>
                </a:bodyPr>
                <a:lstStyle/>
                <a:p>
                  <a:endParaRPr lang="en-US"/>
                </a:p>
              </p:txBody>
            </p:sp>
            <p:sp>
              <p:nvSpPr>
                <p:cNvPr id="236" name="Freeform 29"/>
                <p:cNvSpPr>
                  <a:spLocks noChangeAspect="1"/>
                </p:cNvSpPr>
                <p:nvPr/>
              </p:nvSpPr>
              <p:spPr bwMode="auto">
                <a:xfrm rot="18879730">
                  <a:off x="8304829" y="977901"/>
                  <a:ext cx="642197" cy="728980"/>
                </a:xfrm>
                <a:custGeom>
                  <a:avLst/>
                  <a:gdLst>
                    <a:gd name="T0" fmla="*/ 738 w 740"/>
                    <a:gd name="T1" fmla="*/ 546 h 840"/>
                    <a:gd name="T2" fmla="*/ 598 w 740"/>
                    <a:gd name="T3" fmla="*/ 524 h 840"/>
                    <a:gd name="T4" fmla="*/ 564 w 740"/>
                    <a:gd name="T5" fmla="*/ 506 h 840"/>
                    <a:gd name="T6" fmla="*/ 510 w 740"/>
                    <a:gd name="T7" fmla="*/ 458 h 840"/>
                    <a:gd name="T8" fmla="*/ 486 w 740"/>
                    <a:gd name="T9" fmla="*/ 406 h 840"/>
                    <a:gd name="T10" fmla="*/ 558 w 740"/>
                    <a:gd name="T11" fmla="*/ 330 h 840"/>
                    <a:gd name="T12" fmla="*/ 724 w 740"/>
                    <a:gd name="T13" fmla="*/ 344 h 840"/>
                    <a:gd name="T14" fmla="*/ 736 w 740"/>
                    <a:gd name="T15" fmla="*/ 286 h 840"/>
                    <a:gd name="T16" fmla="*/ 740 w 740"/>
                    <a:gd name="T17" fmla="*/ 216 h 840"/>
                    <a:gd name="T18" fmla="*/ 650 w 740"/>
                    <a:gd name="T19" fmla="*/ 230 h 840"/>
                    <a:gd name="T20" fmla="*/ 606 w 740"/>
                    <a:gd name="T21" fmla="*/ 256 h 840"/>
                    <a:gd name="T22" fmla="*/ 556 w 740"/>
                    <a:gd name="T23" fmla="*/ 288 h 840"/>
                    <a:gd name="T24" fmla="*/ 512 w 740"/>
                    <a:gd name="T25" fmla="*/ 308 h 840"/>
                    <a:gd name="T26" fmla="*/ 442 w 740"/>
                    <a:gd name="T27" fmla="*/ 320 h 840"/>
                    <a:gd name="T28" fmla="*/ 414 w 740"/>
                    <a:gd name="T29" fmla="*/ 300 h 840"/>
                    <a:gd name="T30" fmla="*/ 390 w 740"/>
                    <a:gd name="T31" fmla="*/ 204 h 840"/>
                    <a:gd name="T32" fmla="*/ 392 w 740"/>
                    <a:gd name="T33" fmla="*/ 164 h 840"/>
                    <a:gd name="T34" fmla="*/ 392 w 740"/>
                    <a:gd name="T35" fmla="*/ 80 h 840"/>
                    <a:gd name="T36" fmla="*/ 378 w 740"/>
                    <a:gd name="T37" fmla="*/ 0 h 840"/>
                    <a:gd name="T38" fmla="*/ 350 w 740"/>
                    <a:gd name="T39" fmla="*/ 42 h 840"/>
                    <a:gd name="T40" fmla="*/ 348 w 740"/>
                    <a:gd name="T41" fmla="*/ 100 h 840"/>
                    <a:gd name="T42" fmla="*/ 350 w 740"/>
                    <a:gd name="T43" fmla="*/ 192 h 840"/>
                    <a:gd name="T44" fmla="*/ 352 w 740"/>
                    <a:gd name="T45" fmla="*/ 214 h 840"/>
                    <a:gd name="T46" fmla="*/ 316 w 740"/>
                    <a:gd name="T47" fmla="*/ 320 h 840"/>
                    <a:gd name="T48" fmla="*/ 254 w 740"/>
                    <a:gd name="T49" fmla="*/ 316 h 840"/>
                    <a:gd name="T50" fmla="*/ 196 w 740"/>
                    <a:gd name="T51" fmla="*/ 294 h 840"/>
                    <a:gd name="T52" fmla="*/ 162 w 740"/>
                    <a:gd name="T53" fmla="*/ 272 h 840"/>
                    <a:gd name="T54" fmla="*/ 90 w 740"/>
                    <a:gd name="T55" fmla="*/ 230 h 840"/>
                    <a:gd name="T56" fmla="*/ 2 w 740"/>
                    <a:gd name="T57" fmla="*/ 214 h 840"/>
                    <a:gd name="T58" fmla="*/ 36 w 740"/>
                    <a:gd name="T59" fmla="*/ 246 h 840"/>
                    <a:gd name="T60" fmla="*/ 84 w 740"/>
                    <a:gd name="T61" fmla="*/ 278 h 840"/>
                    <a:gd name="T62" fmla="*/ 166 w 740"/>
                    <a:gd name="T63" fmla="*/ 322 h 840"/>
                    <a:gd name="T64" fmla="*/ 186 w 740"/>
                    <a:gd name="T65" fmla="*/ 332 h 840"/>
                    <a:gd name="T66" fmla="*/ 260 w 740"/>
                    <a:gd name="T67" fmla="*/ 418 h 840"/>
                    <a:gd name="T68" fmla="*/ 208 w 740"/>
                    <a:gd name="T69" fmla="*/ 482 h 840"/>
                    <a:gd name="T70" fmla="*/ 164 w 740"/>
                    <a:gd name="T71" fmla="*/ 514 h 840"/>
                    <a:gd name="T72" fmla="*/ 84 w 740"/>
                    <a:gd name="T73" fmla="*/ 558 h 840"/>
                    <a:gd name="T74" fmla="*/ 36 w 740"/>
                    <a:gd name="T75" fmla="*/ 590 h 840"/>
                    <a:gd name="T76" fmla="*/ 16 w 740"/>
                    <a:gd name="T77" fmla="*/ 636 h 840"/>
                    <a:gd name="T78" fmla="*/ 108 w 740"/>
                    <a:gd name="T79" fmla="*/ 596 h 840"/>
                    <a:gd name="T80" fmla="*/ 144 w 740"/>
                    <a:gd name="T81" fmla="*/ 692 h 840"/>
                    <a:gd name="T82" fmla="*/ 204 w 740"/>
                    <a:gd name="T83" fmla="*/ 534 h 840"/>
                    <a:gd name="T84" fmla="*/ 300 w 740"/>
                    <a:gd name="T85" fmla="*/ 512 h 840"/>
                    <a:gd name="T86" fmla="*/ 328 w 740"/>
                    <a:gd name="T87" fmla="*/ 534 h 840"/>
                    <a:gd name="T88" fmla="*/ 352 w 740"/>
                    <a:gd name="T89" fmla="*/ 630 h 840"/>
                    <a:gd name="T90" fmla="*/ 350 w 740"/>
                    <a:gd name="T91" fmla="*/ 670 h 840"/>
                    <a:gd name="T92" fmla="*/ 350 w 740"/>
                    <a:gd name="T93" fmla="*/ 754 h 840"/>
                    <a:gd name="T94" fmla="*/ 364 w 740"/>
                    <a:gd name="T95" fmla="*/ 840 h 840"/>
                    <a:gd name="T96" fmla="*/ 384 w 740"/>
                    <a:gd name="T97" fmla="*/ 836 h 840"/>
                    <a:gd name="T98" fmla="*/ 394 w 740"/>
                    <a:gd name="T99" fmla="*/ 734 h 840"/>
                    <a:gd name="T100" fmla="*/ 496 w 740"/>
                    <a:gd name="T101" fmla="*/ 750 h 840"/>
                    <a:gd name="T102" fmla="*/ 390 w 740"/>
                    <a:gd name="T103" fmla="*/ 620 h 840"/>
                    <a:gd name="T104" fmla="*/ 420 w 740"/>
                    <a:gd name="T105" fmla="*/ 522 h 840"/>
                    <a:gd name="T106" fmla="*/ 464 w 740"/>
                    <a:gd name="T107" fmla="*/ 514 h 840"/>
                    <a:gd name="T108" fmla="*/ 546 w 740"/>
                    <a:gd name="T109" fmla="*/ 540 h 840"/>
                    <a:gd name="T110" fmla="*/ 580 w 740"/>
                    <a:gd name="T111" fmla="*/ 562 h 840"/>
                    <a:gd name="T112" fmla="*/ 652 w 740"/>
                    <a:gd name="T113" fmla="*/ 604 h 840"/>
                    <a:gd name="T114" fmla="*/ 740 w 740"/>
                    <a:gd name="T115" fmla="*/ 616 h 8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740" h="840">
                      <a:moveTo>
                        <a:pt x="738" y="614"/>
                      </a:moveTo>
                      <a:lnTo>
                        <a:pt x="738" y="614"/>
                      </a:lnTo>
                      <a:lnTo>
                        <a:pt x="706" y="588"/>
                      </a:lnTo>
                      <a:lnTo>
                        <a:pt x="672" y="564"/>
                      </a:lnTo>
                      <a:lnTo>
                        <a:pt x="738" y="546"/>
                      </a:lnTo>
                      <a:lnTo>
                        <a:pt x="734" y="536"/>
                      </a:lnTo>
                      <a:lnTo>
                        <a:pt x="658" y="556"/>
                      </a:lnTo>
                      <a:lnTo>
                        <a:pt x="658" y="556"/>
                      </a:lnTo>
                      <a:lnTo>
                        <a:pt x="628" y="538"/>
                      </a:lnTo>
                      <a:lnTo>
                        <a:pt x="598" y="524"/>
                      </a:lnTo>
                      <a:lnTo>
                        <a:pt x="726" y="488"/>
                      </a:lnTo>
                      <a:lnTo>
                        <a:pt x="722" y="476"/>
                      </a:lnTo>
                      <a:lnTo>
                        <a:pt x="576" y="512"/>
                      </a:lnTo>
                      <a:lnTo>
                        <a:pt x="576" y="512"/>
                      </a:lnTo>
                      <a:lnTo>
                        <a:pt x="564" y="506"/>
                      </a:lnTo>
                      <a:lnTo>
                        <a:pt x="564" y="506"/>
                      </a:lnTo>
                      <a:lnTo>
                        <a:pt x="556" y="502"/>
                      </a:lnTo>
                      <a:lnTo>
                        <a:pt x="556" y="502"/>
                      </a:lnTo>
                      <a:lnTo>
                        <a:pt x="532" y="480"/>
                      </a:lnTo>
                      <a:lnTo>
                        <a:pt x="510" y="458"/>
                      </a:lnTo>
                      <a:lnTo>
                        <a:pt x="492" y="438"/>
                      </a:lnTo>
                      <a:lnTo>
                        <a:pt x="486" y="426"/>
                      </a:lnTo>
                      <a:lnTo>
                        <a:pt x="482" y="418"/>
                      </a:lnTo>
                      <a:lnTo>
                        <a:pt x="482" y="418"/>
                      </a:lnTo>
                      <a:lnTo>
                        <a:pt x="486" y="406"/>
                      </a:lnTo>
                      <a:lnTo>
                        <a:pt x="492" y="396"/>
                      </a:lnTo>
                      <a:lnTo>
                        <a:pt x="510" y="374"/>
                      </a:lnTo>
                      <a:lnTo>
                        <a:pt x="532" y="352"/>
                      </a:lnTo>
                      <a:lnTo>
                        <a:pt x="558" y="330"/>
                      </a:lnTo>
                      <a:lnTo>
                        <a:pt x="558" y="330"/>
                      </a:lnTo>
                      <a:lnTo>
                        <a:pt x="564" y="326"/>
                      </a:lnTo>
                      <a:lnTo>
                        <a:pt x="564" y="326"/>
                      </a:lnTo>
                      <a:lnTo>
                        <a:pt x="578" y="320"/>
                      </a:lnTo>
                      <a:lnTo>
                        <a:pt x="720" y="354"/>
                      </a:lnTo>
                      <a:lnTo>
                        <a:pt x="724" y="344"/>
                      </a:lnTo>
                      <a:lnTo>
                        <a:pt x="600" y="308"/>
                      </a:lnTo>
                      <a:lnTo>
                        <a:pt x="600" y="308"/>
                      </a:lnTo>
                      <a:lnTo>
                        <a:pt x="658" y="276"/>
                      </a:lnTo>
                      <a:lnTo>
                        <a:pt x="734" y="294"/>
                      </a:lnTo>
                      <a:lnTo>
                        <a:pt x="736" y="286"/>
                      </a:lnTo>
                      <a:lnTo>
                        <a:pt x="672" y="266"/>
                      </a:lnTo>
                      <a:lnTo>
                        <a:pt x="672" y="266"/>
                      </a:lnTo>
                      <a:lnTo>
                        <a:pt x="706" y="244"/>
                      </a:lnTo>
                      <a:lnTo>
                        <a:pt x="738" y="218"/>
                      </a:lnTo>
                      <a:lnTo>
                        <a:pt x="740" y="216"/>
                      </a:lnTo>
                      <a:lnTo>
                        <a:pt x="728" y="196"/>
                      </a:lnTo>
                      <a:lnTo>
                        <a:pt x="726" y="198"/>
                      </a:lnTo>
                      <a:lnTo>
                        <a:pt x="726" y="198"/>
                      </a:lnTo>
                      <a:lnTo>
                        <a:pt x="686" y="212"/>
                      </a:lnTo>
                      <a:lnTo>
                        <a:pt x="650" y="230"/>
                      </a:lnTo>
                      <a:lnTo>
                        <a:pt x="666" y="164"/>
                      </a:lnTo>
                      <a:lnTo>
                        <a:pt x="656" y="162"/>
                      </a:lnTo>
                      <a:lnTo>
                        <a:pt x="634" y="238"/>
                      </a:lnTo>
                      <a:lnTo>
                        <a:pt x="634" y="238"/>
                      </a:lnTo>
                      <a:lnTo>
                        <a:pt x="606" y="256"/>
                      </a:lnTo>
                      <a:lnTo>
                        <a:pt x="578" y="272"/>
                      </a:lnTo>
                      <a:lnTo>
                        <a:pt x="608" y="146"/>
                      </a:lnTo>
                      <a:lnTo>
                        <a:pt x="598" y="142"/>
                      </a:lnTo>
                      <a:lnTo>
                        <a:pt x="556" y="288"/>
                      </a:lnTo>
                      <a:lnTo>
                        <a:pt x="556" y="288"/>
                      </a:lnTo>
                      <a:lnTo>
                        <a:pt x="546" y="294"/>
                      </a:lnTo>
                      <a:lnTo>
                        <a:pt x="546" y="294"/>
                      </a:lnTo>
                      <a:lnTo>
                        <a:pt x="538" y="298"/>
                      </a:lnTo>
                      <a:lnTo>
                        <a:pt x="538" y="298"/>
                      </a:lnTo>
                      <a:lnTo>
                        <a:pt x="512" y="308"/>
                      </a:lnTo>
                      <a:lnTo>
                        <a:pt x="486" y="314"/>
                      </a:lnTo>
                      <a:lnTo>
                        <a:pt x="462" y="318"/>
                      </a:lnTo>
                      <a:lnTo>
                        <a:pt x="442" y="320"/>
                      </a:lnTo>
                      <a:lnTo>
                        <a:pt x="442" y="320"/>
                      </a:lnTo>
                      <a:lnTo>
                        <a:pt x="442" y="320"/>
                      </a:lnTo>
                      <a:lnTo>
                        <a:pt x="442" y="320"/>
                      </a:lnTo>
                      <a:lnTo>
                        <a:pt x="426" y="320"/>
                      </a:lnTo>
                      <a:lnTo>
                        <a:pt x="426" y="320"/>
                      </a:lnTo>
                      <a:lnTo>
                        <a:pt x="420" y="310"/>
                      </a:lnTo>
                      <a:lnTo>
                        <a:pt x="414" y="300"/>
                      </a:lnTo>
                      <a:lnTo>
                        <a:pt x="404" y="274"/>
                      </a:lnTo>
                      <a:lnTo>
                        <a:pt x="396" y="244"/>
                      </a:lnTo>
                      <a:lnTo>
                        <a:pt x="388" y="210"/>
                      </a:lnTo>
                      <a:lnTo>
                        <a:pt x="388" y="210"/>
                      </a:lnTo>
                      <a:lnTo>
                        <a:pt x="390" y="204"/>
                      </a:lnTo>
                      <a:lnTo>
                        <a:pt x="390" y="204"/>
                      </a:lnTo>
                      <a:lnTo>
                        <a:pt x="390" y="190"/>
                      </a:lnTo>
                      <a:lnTo>
                        <a:pt x="492" y="84"/>
                      </a:lnTo>
                      <a:lnTo>
                        <a:pt x="484" y="76"/>
                      </a:lnTo>
                      <a:lnTo>
                        <a:pt x="392" y="164"/>
                      </a:lnTo>
                      <a:lnTo>
                        <a:pt x="392" y="164"/>
                      </a:lnTo>
                      <a:lnTo>
                        <a:pt x="392" y="98"/>
                      </a:lnTo>
                      <a:lnTo>
                        <a:pt x="446" y="42"/>
                      </a:lnTo>
                      <a:lnTo>
                        <a:pt x="440" y="36"/>
                      </a:lnTo>
                      <a:lnTo>
                        <a:pt x="392" y="80"/>
                      </a:lnTo>
                      <a:lnTo>
                        <a:pt x="392" y="80"/>
                      </a:lnTo>
                      <a:lnTo>
                        <a:pt x="388" y="40"/>
                      </a:lnTo>
                      <a:lnTo>
                        <a:pt x="382" y="2"/>
                      </a:lnTo>
                      <a:lnTo>
                        <a:pt x="382" y="0"/>
                      </a:lnTo>
                      <a:lnTo>
                        <a:pt x="378" y="0"/>
                      </a:lnTo>
                      <a:lnTo>
                        <a:pt x="362" y="0"/>
                      </a:lnTo>
                      <a:lnTo>
                        <a:pt x="358" y="0"/>
                      </a:lnTo>
                      <a:lnTo>
                        <a:pt x="358" y="2"/>
                      </a:lnTo>
                      <a:lnTo>
                        <a:pt x="358" y="2"/>
                      </a:lnTo>
                      <a:lnTo>
                        <a:pt x="350" y="42"/>
                      </a:lnTo>
                      <a:lnTo>
                        <a:pt x="348" y="82"/>
                      </a:lnTo>
                      <a:lnTo>
                        <a:pt x="300" y="36"/>
                      </a:lnTo>
                      <a:lnTo>
                        <a:pt x="292" y="42"/>
                      </a:lnTo>
                      <a:lnTo>
                        <a:pt x="348" y="100"/>
                      </a:lnTo>
                      <a:lnTo>
                        <a:pt x="348" y="100"/>
                      </a:lnTo>
                      <a:lnTo>
                        <a:pt x="348" y="134"/>
                      </a:lnTo>
                      <a:lnTo>
                        <a:pt x="350" y="166"/>
                      </a:lnTo>
                      <a:lnTo>
                        <a:pt x="254" y="76"/>
                      </a:lnTo>
                      <a:lnTo>
                        <a:pt x="246" y="84"/>
                      </a:lnTo>
                      <a:lnTo>
                        <a:pt x="350" y="192"/>
                      </a:lnTo>
                      <a:lnTo>
                        <a:pt x="350" y="192"/>
                      </a:lnTo>
                      <a:lnTo>
                        <a:pt x="352" y="204"/>
                      </a:lnTo>
                      <a:lnTo>
                        <a:pt x="352" y="204"/>
                      </a:lnTo>
                      <a:lnTo>
                        <a:pt x="352" y="214"/>
                      </a:lnTo>
                      <a:lnTo>
                        <a:pt x="352" y="214"/>
                      </a:lnTo>
                      <a:lnTo>
                        <a:pt x="346" y="246"/>
                      </a:lnTo>
                      <a:lnTo>
                        <a:pt x="338" y="276"/>
                      </a:lnTo>
                      <a:lnTo>
                        <a:pt x="328" y="302"/>
                      </a:lnTo>
                      <a:lnTo>
                        <a:pt x="322" y="312"/>
                      </a:lnTo>
                      <a:lnTo>
                        <a:pt x="316" y="320"/>
                      </a:lnTo>
                      <a:lnTo>
                        <a:pt x="316" y="320"/>
                      </a:lnTo>
                      <a:lnTo>
                        <a:pt x="300" y="322"/>
                      </a:lnTo>
                      <a:lnTo>
                        <a:pt x="300" y="322"/>
                      </a:lnTo>
                      <a:lnTo>
                        <a:pt x="278" y="320"/>
                      </a:lnTo>
                      <a:lnTo>
                        <a:pt x="254" y="316"/>
                      </a:lnTo>
                      <a:lnTo>
                        <a:pt x="228" y="308"/>
                      </a:lnTo>
                      <a:lnTo>
                        <a:pt x="200" y="298"/>
                      </a:lnTo>
                      <a:lnTo>
                        <a:pt x="200" y="298"/>
                      </a:lnTo>
                      <a:lnTo>
                        <a:pt x="196" y="294"/>
                      </a:lnTo>
                      <a:lnTo>
                        <a:pt x="196" y="294"/>
                      </a:lnTo>
                      <a:lnTo>
                        <a:pt x="184" y="286"/>
                      </a:lnTo>
                      <a:lnTo>
                        <a:pt x="142" y="146"/>
                      </a:lnTo>
                      <a:lnTo>
                        <a:pt x="130" y="148"/>
                      </a:lnTo>
                      <a:lnTo>
                        <a:pt x="162" y="272"/>
                      </a:lnTo>
                      <a:lnTo>
                        <a:pt x="162" y="272"/>
                      </a:lnTo>
                      <a:lnTo>
                        <a:pt x="106" y="240"/>
                      </a:lnTo>
                      <a:lnTo>
                        <a:pt x="84" y="164"/>
                      </a:lnTo>
                      <a:lnTo>
                        <a:pt x="74" y="166"/>
                      </a:lnTo>
                      <a:lnTo>
                        <a:pt x="90" y="230"/>
                      </a:lnTo>
                      <a:lnTo>
                        <a:pt x="90" y="230"/>
                      </a:lnTo>
                      <a:lnTo>
                        <a:pt x="54" y="214"/>
                      </a:lnTo>
                      <a:lnTo>
                        <a:pt x="16" y="198"/>
                      </a:lnTo>
                      <a:lnTo>
                        <a:pt x="12" y="198"/>
                      </a:lnTo>
                      <a:lnTo>
                        <a:pt x="10" y="200"/>
                      </a:lnTo>
                      <a:lnTo>
                        <a:pt x="2" y="214"/>
                      </a:lnTo>
                      <a:lnTo>
                        <a:pt x="2" y="214"/>
                      </a:lnTo>
                      <a:lnTo>
                        <a:pt x="0" y="218"/>
                      </a:lnTo>
                      <a:lnTo>
                        <a:pt x="4" y="220"/>
                      </a:lnTo>
                      <a:lnTo>
                        <a:pt x="4" y="220"/>
                      </a:lnTo>
                      <a:lnTo>
                        <a:pt x="36" y="246"/>
                      </a:lnTo>
                      <a:lnTo>
                        <a:pt x="70" y="270"/>
                      </a:lnTo>
                      <a:lnTo>
                        <a:pt x="4" y="288"/>
                      </a:lnTo>
                      <a:lnTo>
                        <a:pt x="6" y="298"/>
                      </a:lnTo>
                      <a:lnTo>
                        <a:pt x="84" y="278"/>
                      </a:lnTo>
                      <a:lnTo>
                        <a:pt x="84" y="278"/>
                      </a:lnTo>
                      <a:lnTo>
                        <a:pt x="114" y="296"/>
                      </a:lnTo>
                      <a:lnTo>
                        <a:pt x="142" y="310"/>
                      </a:lnTo>
                      <a:lnTo>
                        <a:pt x="16" y="346"/>
                      </a:lnTo>
                      <a:lnTo>
                        <a:pt x="20" y="358"/>
                      </a:lnTo>
                      <a:lnTo>
                        <a:pt x="166" y="322"/>
                      </a:lnTo>
                      <a:lnTo>
                        <a:pt x="166" y="322"/>
                      </a:lnTo>
                      <a:lnTo>
                        <a:pt x="178" y="328"/>
                      </a:lnTo>
                      <a:lnTo>
                        <a:pt x="178" y="328"/>
                      </a:lnTo>
                      <a:lnTo>
                        <a:pt x="186" y="332"/>
                      </a:lnTo>
                      <a:lnTo>
                        <a:pt x="186" y="332"/>
                      </a:lnTo>
                      <a:lnTo>
                        <a:pt x="210" y="354"/>
                      </a:lnTo>
                      <a:lnTo>
                        <a:pt x="232" y="376"/>
                      </a:lnTo>
                      <a:lnTo>
                        <a:pt x="250" y="396"/>
                      </a:lnTo>
                      <a:lnTo>
                        <a:pt x="256" y="408"/>
                      </a:lnTo>
                      <a:lnTo>
                        <a:pt x="260" y="418"/>
                      </a:lnTo>
                      <a:lnTo>
                        <a:pt x="260" y="418"/>
                      </a:lnTo>
                      <a:lnTo>
                        <a:pt x="256" y="428"/>
                      </a:lnTo>
                      <a:lnTo>
                        <a:pt x="248" y="438"/>
                      </a:lnTo>
                      <a:lnTo>
                        <a:pt x="232" y="460"/>
                      </a:lnTo>
                      <a:lnTo>
                        <a:pt x="208" y="482"/>
                      </a:lnTo>
                      <a:lnTo>
                        <a:pt x="184" y="504"/>
                      </a:lnTo>
                      <a:lnTo>
                        <a:pt x="184" y="504"/>
                      </a:lnTo>
                      <a:lnTo>
                        <a:pt x="178" y="508"/>
                      </a:lnTo>
                      <a:lnTo>
                        <a:pt x="178" y="508"/>
                      </a:lnTo>
                      <a:lnTo>
                        <a:pt x="164" y="514"/>
                      </a:lnTo>
                      <a:lnTo>
                        <a:pt x="22" y="480"/>
                      </a:lnTo>
                      <a:lnTo>
                        <a:pt x="18" y="490"/>
                      </a:lnTo>
                      <a:lnTo>
                        <a:pt x="142" y="526"/>
                      </a:lnTo>
                      <a:lnTo>
                        <a:pt x="142" y="526"/>
                      </a:lnTo>
                      <a:lnTo>
                        <a:pt x="84" y="558"/>
                      </a:lnTo>
                      <a:lnTo>
                        <a:pt x="8" y="540"/>
                      </a:lnTo>
                      <a:lnTo>
                        <a:pt x="6" y="548"/>
                      </a:lnTo>
                      <a:lnTo>
                        <a:pt x="68" y="568"/>
                      </a:lnTo>
                      <a:lnTo>
                        <a:pt x="68" y="568"/>
                      </a:lnTo>
                      <a:lnTo>
                        <a:pt x="36" y="590"/>
                      </a:lnTo>
                      <a:lnTo>
                        <a:pt x="4" y="616"/>
                      </a:lnTo>
                      <a:lnTo>
                        <a:pt x="2" y="618"/>
                      </a:lnTo>
                      <a:lnTo>
                        <a:pt x="14" y="638"/>
                      </a:lnTo>
                      <a:lnTo>
                        <a:pt x="16" y="636"/>
                      </a:lnTo>
                      <a:lnTo>
                        <a:pt x="16" y="636"/>
                      </a:lnTo>
                      <a:lnTo>
                        <a:pt x="56" y="622"/>
                      </a:lnTo>
                      <a:lnTo>
                        <a:pt x="92" y="604"/>
                      </a:lnTo>
                      <a:lnTo>
                        <a:pt x="76" y="670"/>
                      </a:lnTo>
                      <a:lnTo>
                        <a:pt x="86" y="672"/>
                      </a:lnTo>
                      <a:lnTo>
                        <a:pt x="108" y="596"/>
                      </a:lnTo>
                      <a:lnTo>
                        <a:pt x="108" y="596"/>
                      </a:lnTo>
                      <a:lnTo>
                        <a:pt x="136" y="578"/>
                      </a:lnTo>
                      <a:lnTo>
                        <a:pt x="164" y="562"/>
                      </a:lnTo>
                      <a:lnTo>
                        <a:pt x="132" y="688"/>
                      </a:lnTo>
                      <a:lnTo>
                        <a:pt x="144" y="692"/>
                      </a:lnTo>
                      <a:lnTo>
                        <a:pt x="186" y="546"/>
                      </a:lnTo>
                      <a:lnTo>
                        <a:pt x="186" y="546"/>
                      </a:lnTo>
                      <a:lnTo>
                        <a:pt x="196" y="540"/>
                      </a:lnTo>
                      <a:lnTo>
                        <a:pt x="196" y="540"/>
                      </a:lnTo>
                      <a:lnTo>
                        <a:pt x="204" y="534"/>
                      </a:lnTo>
                      <a:lnTo>
                        <a:pt x="204" y="534"/>
                      </a:lnTo>
                      <a:lnTo>
                        <a:pt x="230" y="526"/>
                      </a:lnTo>
                      <a:lnTo>
                        <a:pt x="256" y="518"/>
                      </a:lnTo>
                      <a:lnTo>
                        <a:pt x="280" y="514"/>
                      </a:lnTo>
                      <a:lnTo>
                        <a:pt x="300" y="512"/>
                      </a:lnTo>
                      <a:lnTo>
                        <a:pt x="300" y="512"/>
                      </a:lnTo>
                      <a:lnTo>
                        <a:pt x="316" y="514"/>
                      </a:lnTo>
                      <a:lnTo>
                        <a:pt x="316" y="514"/>
                      </a:lnTo>
                      <a:lnTo>
                        <a:pt x="322" y="522"/>
                      </a:lnTo>
                      <a:lnTo>
                        <a:pt x="328" y="534"/>
                      </a:lnTo>
                      <a:lnTo>
                        <a:pt x="338" y="560"/>
                      </a:lnTo>
                      <a:lnTo>
                        <a:pt x="346" y="590"/>
                      </a:lnTo>
                      <a:lnTo>
                        <a:pt x="352" y="624"/>
                      </a:lnTo>
                      <a:lnTo>
                        <a:pt x="352" y="624"/>
                      </a:lnTo>
                      <a:lnTo>
                        <a:pt x="352" y="630"/>
                      </a:lnTo>
                      <a:lnTo>
                        <a:pt x="352" y="630"/>
                      </a:lnTo>
                      <a:lnTo>
                        <a:pt x="352" y="644"/>
                      </a:lnTo>
                      <a:lnTo>
                        <a:pt x="250" y="750"/>
                      </a:lnTo>
                      <a:lnTo>
                        <a:pt x="258" y="760"/>
                      </a:lnTo>
                      <a:lnTo>
                        <a:pt x="350" y="670"/>
                      </a:lnTo>
                      <a:lnTo>
                        <a:pt x="350" y="670"/>
                      </a:lnTo>
                      <a:lnTo>
                        <a:pt x="350" y="736"/>
                      </a:lnTo>
                      <a:lnTo>
                        <a:pt x="296" y="792"/>
                      </a:lnTo>
                      <a:lnTo>
                        <a:pt x="302" y="800"/>
                      </a:lnTo>
                      <a:lnTo>
                        <a:pt x="350" y="754"/>
                      </a:lnTo>
                      <a:lnTo>
                        <a:pt x="350" y="754"/>
                      </a:lnTo>
                      <a:lnTo>
                        <a:pt x="352" y="794"/>
                      </a:lnTo>
                      <a:lnTo>
                        <a:pt x="360" y="836"/>
                      </a:lnTo>
                      <a:lnTo>
                        <a:pt x="360" y="840"/>
                      </a:lnTo>
                      <a:lnTo>
                        <a:pt x="364" y="840"/>
                      </a:lnTo>
                      <a:lnTo>
                        <a:pt x="364" y="840"/>
                      </a:lnTo>
                      <a:lnTo>
                        <a:pt x="368" y="840"/>
                      </a:lnTo>
                      <a:lnTo>
                        <a:pt x="384" y="840"/>
                      </a:lnTo>
                      <a:lnTo>
                        <a:pt x="384" y="836"/>
                      </a:lnTo>
                      <a:lnTo>
                        <a:pt x="384" y="836"/>
                      </a:lnTo>
                      <a:lnTo>
                        <a:pt x="390" y="794"/>
                      </a:lnTo>
                      <a:lnTo>
                        <a:pt x="394" y="752"/>
                      </a:lnTo>
                      <a:lnTo>
                        <a:pt x="442" y="800"/>
                      </a:lnTo>
                      <a:lnTo>
                        <a:pt x="450" y="792"/>
                      </a:lnTo>
                      <a:lnTo>
                        <a:pt x="394" y="734"/>
                      </a:lnTo>
                      <a:lnTo>
                        <a:pt x="394" y="734"/>
                      </a:lnTo>
                      <a:lnTo>
                        <a:pt x="394" y="700"/>
                      </a:lnTo>
                      <a:lnTo>
                        <a:pt x="392" y="668"/>
                      </a:lnTo>
                      <a:lnTo>
                        <a:pt x="486" y="760"/>
                      </a:lnTo>
                      <a:lnTo>
                        <a:pt x="496" y="750"/>
                      </a:lnTo>
                      <a:lnTo>
                        <a:pt x="390" y="642"/>
                      </a:lnTo>
                      <a:lnTo>
                        <a:pt x="390" y="642"/>
                      </a:lnTo>
                      <a:lnTo>
                        <a:pt x="390" y="630"/>
                      </a:lnTo>
                      <a:lnTo>
                        <a:pt x="390" y="630"/>
                      </a:lnTo>
                      <a:lnTo>
                        <a:pt x="390" y="620"/>
                      </a:lnTo>
                      <a:lnTo>
                        <a:pt x="390" y="620"/>
                      </a:lnTo>
                      <a:lnTo>
                        <a:pt x="396" y="588"/>
                      </a:lnTo>
                      <a:lnTo>
                        <a:pt x="404" y="558"/>
                      </a:lnTo>
                      <a:lnTo>
                        <a:pt x="414" y="532"/>
                      </a:lnTo>
                      <a:lnTo>
                        <a:pt x="420" y="522"/>
                      </a:lnTo>
                      <a:lnTo>
                        <a:pt x="426" y="514"/>
                      </a:lnTo>
                      <a:lnTo>
                        <a:pt x="426" y="514"/>
                      </a:lnTo>
                      <a:lnTo>
                        <a:pt x="442" y="512"/>
                      </a:lnTo>
                      <a:lnTo>
                        <a:pt x="442" y="512"/>
                      </a:lnTo>
                      <a:lnTo>
                        <a:pt x="464" y="514"/>
                      </a:lnTo>
                      <a:lnTo>
                        <a:pt x="488" y="518"/>
                      </a:lnTo>
                      <a:lnTo>
                        <a:pt x="514" y="526"/>
                      </a:lnTo>
                      <a:lnTo>
                        <a:pt x="540" y="536"/>
                      </a:lnTo>
                      <a:lnTo>
                        <a:pt x="540" y="536"/>
                      </a:lnTo>
                      <a:lnTo>
                        <a:pt x="546" y="540"/>
                      </a:lnTo>
                      <a:lnTo>
                        <a:pt x="546" y="540"/>
                      </a:lnTo>
                      <a:lnTo>
                        <a:pt x="558" y="548"/>
                      </a:lnTo>
                      <a:lnTo>
                        <a:pt x="600" y="688"/>
                      </a:lnTo>
                      <a:lnTo>
                        <a:pt x="610" y="686"/>
                      </a:lnTo>
                      <a:lnTo>
                        <a:pt x="580" y="562"/>
                      </a:lnTo>
                      <a:lnTo>
                        <a:pt x="580" y="562"/>
                      </a:lnTo>
                      <a:lnTo>
                        <a:pt x="636" y="596"/>
                      </a:lnTo>
                      <a:lnTo>
                        <a:pt x="658" y="670"/>
                      </a:lnTo>
                      <a:lnTo>
                        <a:pt x="668" y="668"/>
                      </a:lnTo>
                      <a:lnTo>
                        <a:pt x="652" y="604"/>
                      </a:lnTo>
                      <a:lnTo>
                        <a:pt x="652" y="604"/>
                      </a:lnTo>
                      <a:lnTo>
                        <a:pt x="688" y="620"/>
                      </a:lnTo>
                      <a:lnTo>
                        <a:pt x="726" y="636"/>
                      </a:lnTo>
                      <a:lnTo>
                        <a:pt x="730" y="636"/>
                      </a:lnTo>
                      <a:lnTo>
                        <a:pt x="740" y="616"/>
                      </a:lnTo>
                      <a:lnTo>
                        <a:pt x="738" y="614"/>
                      </a:lnTo>
                      <a:close/>
                    </a:path>
                  </a:pathLst>
                </a:custGeom>
                <a:solidFill>
                  <a:srgbClr val="FEFFFF">
                    <a:alpha val="2000"/>
                  </a:srgbClr>
                </a:solidFill>
                <a:ln>
                  <a:noFill/>
                </a:ln>
                <a:effectLst>
                  <a:glow rad="101600">
                    <a:srgbClr val="FEFEFE">
                      <a:alpha val="4000"/>
                    </a:srgbClr>
                  </a:glow>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7" name="Freeform 33"/>
                <p:cNvSpPr>
                  <a:spLocks noChangeAspect="1"/>
                </p:cNvSpPr>
                <p:nvPr/>
              </p:nvSpPr>
              <p:spPr bwMode="auto">
                <a:xfrm rot="21141884">
                  <a:off x="7350347" y="4152407"/>
                  <a:ext cx="911585" cy="1033130"/>
                </a:xfrm>
                <a:custGeom>
                  <a:avLst/>
                  <a:gdLst>
                    <a:gd name="T0" fmla="*/ 646 w 660"/>
                    <a:gd name="T1" fmla="*/ 570 h 748"/>
                    <a:gd name="T2" fmla="*/ 518 w 660"/>
                    <a:gd name="T3" fmla="*/ 506 h 748"/>
                    <a:gd name="T4" fmla="*/ 430 w 660"/>
                    <a:gd name="T5" fmla="*/ 450 h 748"/>
                    <a:gd name="T6" fmla="*/ 404 w 660"/>
                    <a:gd name="T7" fmla="*/ 468 h 748"/>
                    <a:gd name="T8" fmla="*/ 446 w 660"/>
                    <a:gd name="T9" fmla="*/ 582 h 748"/>
                    <a:gd name="T10" fmla="*/ 372 w 660"/>
                    <a:gd name="T11" fmla="*/ 462 h 748"/>
                    <a:gd name="T12" fmla="*/ 344 w 660"/>
                    <a:gd name="T13" fmla="*/ 526 h 748"/>
                    <a:gd name="T14" fmla="*/ 348 w 660"/>
                    <a:gd name="T15" fmla="*/ 598 h 748"/>
                    <a:gd name="T16" fmla="*/ 342 w 660"/>
                    <a:gd name="T17" fmla="*/ 746 h 748"/>
                    <a:gd name="T18" fmla="*/ 314 w 660"/>
                    <a:gd name="T19" fmla="*/ 710 h 748"/>
                    <a:gd name="T20" fmla="*/ 230 w 660"/>
                    <a:gd name="T21" fmla="*/ 680 h 748"/>
                    <a:gd name="T22" fmla="*/ 316 w 660"/>
                    <a:gd name="T23" fmla="*/ 460 h 748"/>
                    <a:gd name="T24" fmla="*/ 270 w 660"/>
                    <a:gd name="T25" fmla="*/ 510 h 748"/>
                    <a:gd name="T26" fmla="*/ 208 w 660"/>
                    <a:gd name="T27" fmla="*/ 576 h 748"/>
                    <a:gd name="T28" fmla="*/ 276 w 660"/>
                    <a:gd name="T29" fmla="*/ 450 h 748"/>
                    <a:gd name="T30" fmla="*/ 174 w 660"/>
                    <a:gd name="T31" fmla="*/ 482 h 748"/>
                    <a:gd name="T32" fmla="*/ 76 w 660"/>
                    <a:gd name="T33" fmla="*/ 602 h 748"/>
                    <a:gd name="T34" fmla="*/ 10 w 660"/>
                    <a:gd name="T35" fmla="*/ 566 h 748"/>
                    <a:gd name="T36" fmla="*/ 60 w 660"/>
                    <a:gd name="T37" fmla="*/ 506 h 748"/>
                    <a:gd name="T38" fmla="*/ 18 w 660"/>
                    <a:gd name="T39" fmla="*/ 428 h 748"/>
                    <a:gd name="T40" fmla="*/ 280 w 660"/>
                    <a:gd name="T41" fmla="*/ 382 h 748"/>
                    <a:gd name="T42" fmla="*/ 214 w 660"/>
                    <a:gd name="T43" fmla="*/ 386 h 748"/>
                    <a:gd name="T44" fmla="*/ 90 w 660"/>
                    <a:gd name="T45" fmla="*/ 366 h 748"/>
                    <a:gd name="T46" fmla="*/ 212 w 660"/>
                    <a:gd name="T47" fmla="*/ 360 h 748"/>
                    <a:gd name="T48" fmla="*/ 252 w 660"/>
                    <a:gd name="T49" fmla="*/ 342 h 748"/>
                    <a:gd name="T50" fmla="*/ 128 w 660"/>
                    <a:gd name="T51" fmla="*/ 278 h 748"/>
                    <a:gd name="T52" fmla="*/ 32 w 660"/>
                    <a:gd name="T53" fmla="*/ 220 h 748"/>
                    <a:gd name="T54" fmla="*/ 16 w 660"/>
                    <a:gd name="T55" fmla="*/ 178 h 748"/>
                    <a:gd name="T56" fmla="*/ 96 w 660"/>
                    <a:gd name="T57" fmla="*/ 214 h 748"/>
                    <a:gd name="T58" fmla="*/ 176 w 660"/>
                    <a:gd name="T59" fmla="*/ 264 h 748"/>
                    <a:gd name="T60" fmla="*/ 272 w 660"/>
                    <a:gd name="T61" fmla="*/ 292 h 748"/>
                    <a:gd name="T62" fmla="*/ 202 w 660"/>
                    <a:gd name="T63" fmla="*/ 168 h 748"/>
                    <a:gd name="T64" fmla="*/ 282 w 660"/>
                    <a:gd name="T65" fmla="*/ 262 h 748"/>
                    <a:gd name="T66" fmla="*/ 318 w 660"/>
                    <a:gd name="T67" fmla="*/ 290 h 748"/>
                    <a:gd name="T68" fmla="*/ 312 w 660"/>
                    <a:gd name="T69" fmla="*/ 150 h 748"/>
                    <a:gd name="T70" fmla="*/ 314 w 660"/>
                    <a:gd name="T71" fmla="*/ 38 h 748"/>
                    <a:gd name="T72" fmla="*/ 342 w 660"/>
                    <a:gd name="T73" fmla="*/ 2 h 748"/>
                    <a:gd name="T74" fmla="*/ 352 w 660"/>
                    <a:gd name="T75" fmla="*/ 148 h 748"/>
                    <a:gd name="T76" fmla="*/ 346 w 660"/>
                    <a:gd name="T77" fmla="*/ 254 h 748"/>
                    <a:gd name="T78" fmla="*/ 380 w 660"/>
                    <a:gd name="T79" fmla="*/ 262 h 748"/>
                    <a:gd name="T80" fmla="*/ 460 w 660"/>
                    <a:gd name="T81" fmla="*/ 164 h 748"/>
                    <a:gd name="T82" fmla="*/ 402 w 660"/>
                    <a:gd name="T83" fmla="*/ 274 h 748"/>
                    <a:gd name="T84" fmla="*/ 428 w 660"/>
                    <a:gd name="T85" fmla="*/ 304 h 748"/>
                    <a:gd name="T86" fmla="*/ 516 w 660"/>
                    <a:gd name="T87" fmla="*/ 246 h 748"/>
                    <a:gd name="T88" fmla="*/ 648 w 660"/>
                    <a:gd name="T89" fmla="*/ 180 h 748"/>
                    <a:gd name="T90" fmla="*/ 658 w 660"/>
                    <a:gd name="T91" fmla="*/ 198 h 748"/>
                    <a:gd name="T92" fmla="*/ 538 w 660"/>
                    <a:gd name="T93" fmla="*/ 278 h 748"/>
                    <a:gd name="T94" fmla="*/ 444 w 660"/>
                    <a:gd name="T95" fmla="*/ 326 h 748"/>
                    <a:gd name="T96" fmla="*/ 432 w 660"/>
                    <a:gd name="T97" fmla="*/ 360 h 748"/>
                    <a:gd name="T98" fmla="*/ 572 w 660"/>
                    <a:gd name="T99" fmla="*/ 362 h 748"/>
                    <a:gd name="T100" fmla="*/ 488 w 660"/>
                    <a:gd name="T101" fmla="*/ 384 h 748"/>
                    <a:gd name="T102" fmla="*/ 392 w 660"/>
                    <a:gd name="T103" fmla="*/ 382 h 748"/>
                    <a:gd name="T104" fmla="*/ 502 w 660"/>
                    <a:gd name="T105" fmla="*/ 456 h 748"/>
                    <a:gd name="T106" fmla="*/ 586 w 660"/>
                    <a:gd name="T107" fmla="*/ 498 h 748"/>
                    <a:gd name="T108" fmla="*/ 660 w 660"/>
                    <a:gd name="T109" fmla="*/ 554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660" h="748">
                      <a:moveTo>
                        <a:pt x="660" y="554"/>
                      </a:moveTo>
                      <a:lnTo>
                        <a:pt x="658" y="556"/>
                      </a:lnTo>
                      <a:lnTo>
                        <a:pt x="658" y="556"/>
                      </a:lnTo>
                      <a:lnTo>
                        <a:pt x="652" y="568"/>
                      </a:lnTo>
                      <a:lnTo>
                        <a:pt x="650" y="572"/>
                      </a:lnTo>
                      <a:lnTo>
                        <a:pt x="646" y="570"/>
                      </a:lnTo>
                      <a:lnTo>
                        <a:pt x="646" y="570"/>
                      </a:lnTo>
                      <a:lnTo>
                        <a:pt x="614" y="558"/>
                      </a:lnTo>
                      <a:lnTo>
                        <a:pt x="580" y="542"/>
                      </a:lnTo>
                      <a:lnTo>
                        <a:pt x="594" y="598"/>
                      </a:lnTo>
                      <a:lnTo>
                        <a:pt x="586" y="602"/>
                      </a:lnTo>
                      <a:lnTo>
                        <a:pt x="566" y="534"/>
                      </a:lnTo>
                      <a:lnTo>
                        <a:pt x="566" y="534"/>
                      </a:lnTo>
                      <a:lnTo>
                        <a:pt x="518" y="506"/>
                      </a:lnTo>
                      <a:lnTo>
                        <a:pt x="544" y="614"/>
                      </a:lnTo>
                      <a:lnTo>
                        <a:pt x="534" y="618"/>
                      </a:lnTo>
                      <a:lnTo>
                        <a:pt x="496" y="492"/>
                      </a:lnTo>
                      <a:lnTo>
                        <a:pt x="496" y="492"/>
                      </a:lnTo>
                      <a:lnTo>
                        <a:pt x="486" y="486"/>
                      </a:lnTo>
                      <a:lnTo>
                        <a:pt x="486" y="486"/>
                      </a:lnTo>
                      <a:lnTo>
                        <a:pt x="430" y="450"/>
                      </a:lnTo>
                      <a:lnTo>
                        <a:pt x="400" y="432"/>
                      </a:lnTo>
                      <a:lnTo>
                        <a:pt x="370" y="418"/>
                      </a:lnTo>
                      <a:lnTo>
                        <a:pt x="370" y="418"/>
                      </a:lnTo>
                      <a:lnTo>
                        <a:pt x="394" y="452"/>
                      </a:lnTo>
                      <a:lnTo>
                        <a:pt x="394" y="452"/>
                      </a:lnTo>
                      <a:lnTo>
                        <a:pt x="404" y="468"/>
                      </a:lnTo>
                      <a:lnTo>
                        <a:pt x="404" y="468"/>
                      </a:lnTo>
                      <a:lnTo>
                        <a:pt x="422" y="496"/>
                      </a:lnTo>
                      <a:lnTo>
                        <a:pt x="438" y="522"/>
                      </a:lnTo>
                      <a:lnTo>
                        <a:pt x="450" y="548"/>
                      </a:lnTo>
                      <a:lnTo>
                        <a:pt x="462" y="574"/>
                      </a:lnTo>
                      <a:lnTo>
                        <a:pt x="462" y="578"/>
                      </a:lnTo>
                      <a:lnTo>
                        <a:pt x="448" y="586"/>
                      </a:lnTo>
                      <a:lnTo>
                        <a:pt x="446" y="582"/>
                      </a:lnTo>
                      <a:lnTo>
                        <a:pt x="446" y="582"/>
                      </a:lnTo>
                      <a:lnTo>
                        <a:pt x="428" y="558"/>
                      </a:lnTo>
                      <a:lnTo>
                        <a:pt x="412" y="534"/>
                      </a:lnTo>
                      <a:lnTo>
                        <a:pt x="396" y="508"/>
                      </a:lnTo>
                      <a:lnTo>
                        <a:pt x="382" y="482"/>
                      </a:lnTo>
                      <a:lnTo>
                        <a:pt x="382" y="482"/>
                      </a:lnTo>
                      <a:lnTo>
                        <a:pt x="372" y="462"/>
                      </a:lnTo>
                      <a:lnTo>
                        <a:pt x="372" y="462"/>
                      </a:lnTo>
                      <a:lnTo>
                        <a:pt x="360" y="438"/>
                      </a:lnTo>
                      <a:lnTo>
                        <a:pt x="346" y="414"/>
                      </a:lnTo>
                      <a:lnTo>
                        <a:pt x="346" y="414"/>
                      </a:lnTo>
                      <a:lnTo>
                        <a:pt x="344" y="452"/>
                      </a:lnTo>
                      <a:lnTo>
                        <a:pt x="342" y="490"/>
                      </a:lnTo>
                      <a:lnTo>
                        <a:pt x="344" y="526"/>
                      </a:lnTo>
                      <a:lnTo>
                        <a:pt x="346" y="564"/>
                      </a:lnTo>
                      <a:lnTo>
                        <a:pt x="346" y="564"/>
                      </a:lnTo>
                      <a:lnTo>
                        <a:pt x="348" y="574"/>
                      </a:lnTo>
                      <a:lnTo>
                        <a:pt x="440" y="672"/>
                      </a:lnTo>
                      <a:lnTo>
                        <a:pt x="432" y="680"/>
                      </a:lnTo>
                      <a:lnTo>
                        <a:pt x="348" y="598"/>
                      </a:lnTo>
                      <a:lnTo>
                        <a:pt x="348" y="598"/>
                      </a:lnTo>
                      <a:lnTo>
                        <a:pt x="350" y="656"/>
                      </a:lnTo>
                      <a:lnTo>
                        <a:pt x="400" y="708"/>
                      </a:lnTo>
                      <a:lnTo>
                        <a:pt x="394" y="716"/>
                      </a:lnTo>
                      <a:lnTo>
                        <a:pt x="350" y="674"/>
                      </a:lnTo>
                      <a:lnTo>
                        <a:pt x="350" y="674"/>
                      </a:lnTo>
                      <a:lnTo>
                        <a:pt x="348" y="710"/>
                      </a:lnTo>
                      <a:lnTo>
                        <a:pt x="342" y="746"/>
                      </a:lnTo>
                      <a:lnTo>
                        <a:pt x="340" y="748"/>
                      </a:lnTo>
                      <a:lnTo>
                        <a:pt x="336" y="748"/>
                      </a:lnTo>
                      <a:lnTo>
                        <a:pt x="322" y="748"/>
                      </a:lnTo>
                      <a:lnTo>
                        <a:pt x="320" y="748"/>
                      </a:lnTo>
                      <a:lnTo>
                        <a:pt x="318" y="746"/>
                      </a:lnTo>
                      <a:lnTo>
                        <a:pt x="318" y="746"/>
                      </a:lnTo>
                      <a:lnTo>
                        <a:pt x="314" y="710"/>
                      </a:lnTo>
                      <a:lnTo>
                        <a:pt x="310" y="674"/>
                      </a:lnTo>
                      <a:lnTo>
                        <a:pt x="268" y="714"/>
                      </a:lnTo>
                      <a:lnTo>
                        <a:pt x="262" y="708"/>
                      </a:lnTo>
                      <a:lnTo>
                        <a:pt x="310" y="658"/>
                      </a:lnTo>
                      <a:lnTo>
                        <a:pt x="310" y="658"/>
                      </a:lnTo>
                      <a:lnTo>
                        <a:pt x="310" y="600"/>
                      </a:lnTo>
                      <a:lnTo>
                        <a:pt x="230" y="680"/>
                      </a:lnTo>
                      <a:lnTo>
                        <a:pt x="222" y="672"/>
                      </a:lnTo>
                      <a:lnTo>
                        <a:pt x="312" y="576"/>
                      </a:lnTo>
                      <a:lnTo>
                        <a:pt x="312" y="576"/>
                      </a:lnTo>
                      <a:lnTo>
                        <a:pt x="312" y="564"/>
                      </a:lnTo>
                      <a:lnTo>
                        <a:pt x="312" y="564"/>
                      </a:lnTo>
                      <a:lnTo>
                        <a:pt x="316" y="496"/>
                      </a:lnTo>
                      <a:lnTo>
                        <a:pt x="316" y="460"/>
                      </a:lnTo>
                      <a:lnTo>
                        <a:pt x="314" y="426"/>
                      </a:lnTo>
                      <a:lnTo>
                        <a:pt x="314" y="426"/>
                      </a:lnTo>
                      <a:lnTo>
                        <a:pt x="294" y="464"/>
                      </a:lnTo>
                      <a:lnTo>
                        <a:pt x="294" y="464"/>
                      </a:lnTo>
                      <a:lnTo>
                        <a:pt x="284" y="482"/>
                      </a:lnTo>
                      <a:lnTo>
                        <a:pt x="284" y="482"/>
                      </a:lnTo>
                      <a:lnTo>
                        <a:pt x="270" y="510"/>
                      </a:lnTo>
                      <a:lnTo>
                        <a:pt x="256" y="538"/>
                      </a:lnTo>
                      <a:lnTo>
                        <a:pt x="240" y="562"/>
                      </a:lnTo>
                      <a:lnTo>
                        <a:pt x="222" y="584"/>
                      </a:lnTo>
                      <a:lnTo>
                        <a:pt x="220" y="588"/>
                      </a:lnTo>
                      <a:lnTo>
                        <a:pt x="206" y="580"/>
                      </a:lnTo>
                      <a:lnTo>
                        <a:pt x="208" y="576"/>
                      </a:lnTo>
                      <a:lnTo>
                        <a:pt x="208" y="576"/>
                      </a:lnTo>
                      <a:lnTo>
                        <a:pt x="220" y="548"/>
                      </a:lnTo>
                      <a:lnTo>
                        <a:pt x="232" y="520"/>
                      </a:lnTo>
                      <a:lnTo>
                        <a:pt x="248" y="494"/>
                      </a:lnTo>
                      <a:lnTo>
                        <a:pt x="262" y="470"/>
                      </a:lnTo>
                      <a:lnTo>
                        <a:pt x="262" y="470"/>
                      </a:lnTo>
                      <a:lnTo>
                        <a:pt x="276" y="450"/>
                      </a:lnTo>
                      <a:lnTo>
                        <a:pt x="276" y="450"/>
                      </a:lnTo>
                      <a:lnTo>
                        <a:pt x="288" y="430"/>
                      </a:lnTo>
                      <a:lnTo>
                        <a:pt x="300" y="410"/>
                      </a:lnTo>
                      <a:lnTo>
                        <a:pt x="300" y="410"/>
                      </a:lnTo>
                      <a:lnTo>
                        <a:pt x="268" y="426"/>
                      </a:lnTo>
                      <a:lnTo>
                        <a:pt x="236" y="444"/>
                      </a:lnTo>
                      <a:lnTo>
                        <a:pt x="174" y="482"/>
                      </a:lnTo>
                      <a:lnTo>
                        <a:pt x="174" y="482"/>
                      </a:lnTo>
                      <a:lnTo>
                        <a:pt x="166" y="488"/>
                      </a:lnTo>
                      <a:lnTo>
                        <a:pt x="128" y="618"/>
                      </a:lnTo>
                      <a:lnTo>
                        <a:pt x="118" y="614"/>
                      </a:lnTo>
                      <a:lnTo>
                        <a:pt x="146" y="502"/>
                      </a:lnTo>
                      <a:lnTo>
                        <a:pt x="146" y="502"/>
                      </a:lnTo>
                      <a:lnTo>
                        <a:pt x="96" y="532"/>
                      </a:lnTo>
                      <a:lnTo>
                        <a:pt x="76" y="602"/>
                      </a:lnTo>
                      <a:lnTo>
                        <a:pt x="66" y="598"/>
                      </a:lnTo>
                      <a:lnTo>
                        <a:pt x="82" y="540"/>
                      </a:lnTo>
                      <a:lnTo>
                        <a:pt x="82" y="540"/>
                      </a:lnTo>
                      <a:lnTo>
                        <a:pt x="48" y="556"/>
                      </a:lnTo>
                      <a:lnTo>
                        <a:pt x="14" y="568"/>
                      </a:lnTo>
                      <a:lnTo>
                        <a:pt x="12" y="570"/>
                      </a:lnTo>
                      <a:lnTo>
                        <a:pt x="10" y="566"/>
                      </a:lnTo>
                      <a:lnTo>
                        <a:pt x="10" y="566"/>
                      </a:lnTo>
                      <a:lnTo>
                        <a:pt x="6" y="562"/>
                      </a:lnTo>
                      <a:lnTo>
                        <a:pt x="0" y="552"/>
                      </a:lnTo>
                      <a:lnTo>
                        <a:pt x="4" y="550"/>
                      </a:lnTo>
                      <a:lnTo>
                        <a:pt x="4" y="550"/>
                      </a:lnTo>
                      <a:lnTo>
                        <a:pt x="30" y="526"/>
                      </a:lnTo>
                      <a:lnTo>
                        <a:pt x="60" y="506"/>
                      </a:lnTo>
                      <a:lnTo>
                        <a:pt x="4" y="490"/>
                      </a:lnTo>
                      <a:lnTo>
                        <a:pt x="8" y="482"/>
                      </a:lnTo>
                      <a:lnTo>
                        <a:pt x="74" y="498"/>
                      </a:lnTo>
                      <a:lnTo>
                        <a:pt x="74" y="498"/>
                      </a:lnTo>
                      <a:lnTo>
                        <a:pt x="124" y="470"/>
                      </a:lnTo>
                      <a:lnTo>
                        <a:pt x="16" y="438"/>
                      </a:lnTo>
                      <a:lnTo>
                        <a:pt x="18" y="428"/>
                      </a:lnTo>
                      <a:lnTo>
                        <a:pt x="146" y="460"/>
                      </a:lnTo>
                      <a:lnTo>
                        <a:pt x="146" y="460"/>
                      </a:lnTo>
                      <a:lnTo>
                        <a:pt x="158" y="454"/>
                      </a:lnTo>
                      <a:lnTo>
                        <a:pt x="158" y="454"/>
                      </a:lnTo>
                      <a:lnTo>
                        <a:pt x="220" y="420"/>
                      </a:lnTo>
                      <a:lnTo>
                        <a:pt x="250" y="402"/>
                      </a:lnTo>
                      <a:lnTo>
                        <a:pt x="280" y="382"/>
                      </a:lnTo>
                      <a:lnTo>
                        <a:pt x="280" y="382"/>
                      </a:lnTo>
                      <a:lnTo>
                        <a:pt x="278" y="382"/>
                      </a:lnTo>
                      <a:lnTo>
                        <a:pt x="278" y="382"/>
                      </a:lnTo>
                      <a:lnTo>
                        <a:pt x="256" y="382"/>
                      </a:lnTo>
                      <a:lnTo>
                        <a:pt x="234" y="384"/>
                      </a:lnTo>
                      <a:lnTo>
                        <a:pt x="234" y="384"/>
                      </a:lnTo>
                      <a:lnTo>
                        <a:pt x="214" y="386"/>
                      </a:lnTo>
                      <a:lnTo>
                        <a:pt x="214" y="386"/>
                      </a:lnTo>
                      <a:lnTo>
                        <a:pt x="182" y="388"/>
                      </a:lnTo>
                      <a:lnTo>
                        <a:pt x="152" y="388"/>
                      </a:lnTo>
                      <a:lnTo>
                        <a:pt x="122" y="386"/>
                      </a:lnTo>
                      <a:lnTo>
                        <a:pt x="94" y="382"/>
                      </a:lnTo>
                      <a:lnTo>
                        <a:pt x="90" y="382"/>
                      </a:lnTo>
                      <a:lnTo>
                        <a:pt x="90" y="366"/>
                      </a:lnTo>
                      <a:lnTo>
                        <a:pt x="94" y="366"/>
                      </a:lnTo>
                      <a:lnTo>
                        <a:pt x="94" y="366"/>
                      </a:lnTo>
                      <a:lnTo>
                        <a:pt x="124" y="362"/>
                      </a:lnTo>
                      <a:lnTo>
                        <a:pt x="154" y="360"/>
                      </a:lnTo>
                      <a:lnTo>
                        <a:pt x="184" y="360"/>
                      </a:lnTo>
                      <a:lnTo>
                        <a:pt x="212" y="360"/>
                      </a:lnTo>
                      <a:lnTo>
                        <a:pt x="212" y="360"/>
                      </a:lnTo>
                      <a:lnTo>
                        <a:pt x="236" y="362"/>
                      </a:lnTo>
                      <a:lnTo>
                        <a:pt x="236" y="362"/>
                      </a:lnTo>
                      <a:lnTo>
                        <a:pt x="274" y="364"/>
                      </a:lnTo>
                      <a:lnTo>
                        <a:pt x="274" y="364"/>
                      </a:lnTo>
                      <a:lnTo>
                        <a:pt x="282" y="362"/>
                      </a:lnTo>
                      <a:lnTo>
                        <a:pt x="282" y="362"/>
                      </a:lnTo>
                      <a:lnTo>
                        <a:pt x="252" y="342"/>
                      </a:lnTo>
                      <a:lnTo>
                        <a:pt x="222" y="326"/>
                      </a:lnTo>
                      <a:lnTo>
                        <a:pt x="158" y="294"/>
                      </a:lnTo>
                      <a:lnTo>
                        <a:pt x="158" y="294"/>
                      </a:lnTo>
                      <a:lnTo>
                        <a:pt x="150" y="288"/>
                      </a:lnTo>
                      <a:lnTo>
                        <a:pt x="18" y="320"/>
                      </a:lnTo>
                      <a:lnTo>
                        <a:pt x="16" y="310"/>
                      </a:lnTo>
                      <a:lnTo>
                        <a:pt x="128" y="278"/>
                      </a:lnTo>
                      <a:lnTo>
                        <a:pt x="128" y="278"/>
                      </a:lnTo>
                      <a:lnTo>
                        <a:pt x="76" y="250"/>
                      </a:lnTo>
                      <a:lnTo>
                        <a:pt x="8" y="268"/>
                      </a:lnTo>
                      <a:lnTo>
                        <a:pt x="4" y="258"/>
                      </a:lnTo>
                      <a:lnTo>
                        <a:pt x="62" y="242"/>
                      </a:lnTo>
                      <a:lnTo>
                        <a:pt x="62" y="242"/>
                      </a:lnTo>
                      <a:lnTo>
                        <a:pt x="32" y="220"/>
                      </a:lnTo>
                      <a:lnTo>
                        <a:pt x="4" y="198"/>
                      </a:lnTo>
                      <a:lnTo>
                        <a:pt x="2" y="196"/>
                      </a:lnTo>
                      <a:lnTo>
                        <a:pt x="4" y="192"/>
                      </a:lnTo>
                      <a:lnTo>
                        <a:pt x="4" y="192"/>
                      </a:lnTo>
                      <a:lnTo>
                        <a:pt x="8" y="182"/>
                      </a:lnTo>
                      <a:lnTo>
                        <a:pt x="12" y="178"/>
                      </a:lnTo>
                      <a:lnTo>
                        <a:pt x="16" y="178"/>
                      </a:lnTo>
                      <a:lnTo>
                        <a:pt x="16" y="178"/>
                      </a:lnTo>
                      <a:lnTo>
                        <a:pt x="48" y="190"/>
                      </a:lnTo>
                      <a:lnTo>
                        <a:pt x="80" y="206"/>
                      </a:lnTo>
                      <a:lnTo>
                        <a:pt x="66" y="150"/>
                      </a:lnTo>
                      <a:lnTo>
                        <a:pt x="76" y="148"/>
                      </a:lnTo>
                      <a:lnTo>
                        <a:pt x="96" y="214"/>
                      </a:lnTo>
                      <a:lnTo>
                        <a:pt x="96" y="214"/>
                      </a:lnTo>
                      <a:lnTo>
                        <a:pt x="144" y="244"/>
                      </a:lnTo>
                      <a:lnTo>
                        <a:pt x="118" y="134"/>
                      </a:lnTo>
                      <a:lnTo>
                        <a:pt x="128" y="130"/>
                      </a:lnTo>
                      <a:lnTo>
                        <a:pt x="164" y="256"/>
                      </a:lnTo>
                      <a:lnTo>
                        <a:pt x="164" y="256"/>
                      </a:lnTo>
                      <a:lnTo>
                        <a:pt x="176" y="264"/>
                      </a:lnTo>
                      <a:lnTo>
                        <a:pt x="176" y="264"/>
                      </a:lnTo>
                      <a:lnTo>
                        <a:pt x="236" y="302"/>
                      </a:lnTo>
                      <a:lnTo>
                        <a:pt x="268" y="320"/>
                      </a:lnTo>
                      <a:lnTo>
                        <a:pt x="300" y="334"/>
                      </a:lnTo>
                      <a:lnTo>
                        <a:pt x="300" y="334"/>
                      </a:lnTo>
                      <a:lnTo>
                        <a:pt x="286" y="314"/>
                      </a:lnTo>
                      <a:lnTo>
                        <a:pt x="272" y="292"/>
                      </a:lnTo>
                      <a:lnTo>
                        <a:pt x="272" y="292"/>
                      </a:lnTo>
                      <a:lnTo>
                        <a:pt x="260" y="276"/>
                      </a:lnTo>
                      <a:lnTo>
                        <a:pt x="260" y="276"/>
                      </a:lnTo>
                      <a:lnTo>
                        <a:pt x="244" y="248"/>
                      </a:lnTo>
                      <a:lnTo>
                        <a:pt x="228" y="222"/>
                      </a:lnTo>
                      <a:lnTo>
                        <a:pt x="214" y="196"/>
                      </a:lnTo>
                      <a:lnTo>
                        <a:pt x="204" y="170"/>
                      </a:lnTo>
                      <a:lnTo>
                        <a:pt x="202" y="168"/>
                      </a:lnTo>
                      <a:lnTo>
                        <a:pt x="216" y="158"/>
                      </a:lnTo>
                      <a:lnTo>
                        <a:pt x="218" y="162"/>
                      </a:lnTo>
                      <a:lnTo>
                        <a:pt x="218" y="162"/>
                      </a:lnTo>
                      <a:lnTo>
                        <a:pt x="238" y="186"/>
                      </a:lnTo>
                      <a:lnTo>
                        <a:pt x="254" y="210"/>
                      </a:lnTo>
                      <a:lnTo>
                        <a:pt x="270" y="236"/>
                      </a:lnTo>
                      <a:lnTo>
                        <a:pt x="282" y="262"/>
                      </a:lnTo>
                      <a:lnTo>
                        <a:pt x="282" y="262"/>
                      </a:lnTo>
                      <a:lnTo>
                        <a:pt x="294" y="282"/>
                      </a:lnTo>
                      <a:lnTo>
                        <a:pt x="294" y="282"/>
                      </a:lnTo>
                      <a:lnTo>
                        <a:pt x="304" y="304"/>
                      </a:lnTo>
                      <a:lnTo>
                        <a:pt x="316" y="326"/>
                      </a:lnTo>
                      <a:lnTo>
                        <a:pt x="316" y="326"/>
                      </a:lnTo>
                      <a:lnTo>
                        <a:pt x="318" y="290"/>
                      </a:lnTo>
                      <a:lnTo>
                        <a:pt x="318" y="254"/>
                      </a:lnTo>
                      <a:lnTo>
                        <a:pt x="316" y="184"/>
                      </a:lnTo>
                      <a:lnTo>
                        <a:pt x="316" y="184"/>
                      </a:lnTo>
                      <a:lnTo>
                        <a:pt x="314" y="174"/>
                      </a:lnTo>
                      <a:lnTo>
                        <a:pt x="222" y="76"/>
                      </a:lnTo>
                      <a:lnTo>
                        <a:pt x="230" y="70"/>
                      </a:lnTo>
                      <a:lnTo>
                        <a:pt x="312" y="150"/>
                      </a:lnTo>
                      <a:lnTo>
                        <a:pt x="312" y="150"/>
                      </a:lnTo>
                      <a:lnTo>
                        <a:pt x="312" y="92"/>
                      </a:lnTo>
                      <a:lnTo>
                        <a:pt x="262" y="40"/>
                      </a:lnTo>
                      <a:lnTo>
                        <a:pt x="268" y="34"/>
                      </a:lnTo>
                      <a:lnTo>
                        <a:pt x="312" y="74"/>
                      </a:lnTo>
                      <a:lnTo>
                        <a:pt x="312" y="74"/>
                      </a:lnTo>
                      <a:lnTo>
                        <a:pt x="314" y="38"/>
                      </a:lnTo>
                      <a:lnTo>
                        <a:pt x="320" y="2"/>
                      </a:lnTo>
                      <a:lnTo>
                        <a:pt x="322" y="0"/>
                      </a:lnTo>
                      <a:lnTo>
                        <a:pt x="324" y="0"/>
                      </a:lnTo>
                      <a:lnTo>
                        <a:pt x="340" y="0"/>
                      </a:lnTo>
                      <a:lnTo>
                        <a:pt x="342" y="0"/>
                      </a:lnTo>
                      <a:lnTo>
                        <a:pt x="342" y="2"/>
                      </a:lnTo>
                      <a:lnTo>
                        <a:pt x="342" y="2"/>
                      </a:lnTo>
                      <a:lnTo>
                        <a:pt x="348" y="38"/>
                      </a:lnTo>
                      <a:lnTo>
                        <a:pt x="352" y="74"/>
                      </a:lnTo>
                      <a:lnTo>
                        <a:pt x="394" y="34"/>
                      </a:lnTo>
                      <a:lnTo>
                        <a:pt x="400" y="40"/>
                      </a:lnTo>
                      <a:lnTo>
                        <a:pt x="352" y="90"/>
                      </a:lnTo>
                      <a:lnTo>
                        <a:pt x="352" y="90"/>
                      </a:lnTo>
                      <a:lnTo>
                        <a:pt x="352" y="148"/>
                      </a:lnTo>
                      <a:lnTo>
                        <a:pt x="432" y="70"/>
                      </a:lnTo>
                      <a:lnTo>
                        <a:pt x="440" y="76"/>
                      </a:lnTo>
                      <a:lnTo>
                        <a:pt x="350" y="172"/>
                      </a:lnTo>
                      <a:lnTo>
                        <a:pt x="350" y="172"/>
                      </a:lnTo>
                      <a:lnTo>
                        <a:pt x="350" y="184"/>
                      </a:lnTo>
                      <a:lnTo>
                        <a:pt x="350" y="184"/>
                      </a:lnTo>
                      <a:lnTo>
                        <a:pt x="346" y="254"/>
                      </a:lnTo>
                      <a:lnTo>
                        <a:pt x="346" y="288"/>
                      </a:lnTo>
                      <a:lnTo>
                        <a:pt x="348" y="324"/>
                      </a:lnTo>
                      <a:lnTo>
                        <a:pt x="348" y="324"/>
                      </a:lnTo>
                      <a:lnTo>
                        <a:pt x="360" y="302"/>
                      </a:lnTo>
                      <a:lnTo>
                        <a:pt x="372" y="280"/>
                      </a:lnTo>
                      <a:lnTo>
                        <a:pt x="372" y="280"/>
                      </a:lnTo>
                      <a:lnTo>
                        <a:pt x="380" y="262"/>
                      </a:lnTo>
                      <a:lnTo>
                        <a:pt x="380" y="262"/>
                      </a:lnTo>
                      <a:lnTo>
                        <a:pt x="394" y="234"/>
                      </a:lnTo>
                      <a:lnTo>
                        <a:pt x="410" y="206"/>
                      </a:lnTo>
                      <a:lnTo>
                        <a:pt x="426" y="182"/>
                      </a:lnTo>
                      <a:lnTo>
                        <a:pt x="444" y="160"/>
                      </a:lnTo>
                      <a:lnTo>
                        <a:pt x="446" y="156"/>
                      </a:lnTo>
                      <a:lnTo>
                        <a:pt x="460" y="164"/>
                      </a:lnTo>
                      <a:lnTo>
                        <a:pt x="458" y="168"/>
                      </a:lnTo>
                      <a:lnTo>
                        <a:pt x="458" y="168"/>
                      </a:lnTo>
                      <a:lnTo>
                        <a:pt x="446" y="196"/>
                      </a:lnTo>
                      <a:lnTo>
                        <a:pt x="432" y="224"/>
                      </a:lnTo>
                      <a:lnTo>
                        <a:pt x="418" y="250"/>
                      </a:lnTo>
                      <a:lnTo>
                        <a:pt x="402" y="274"/>
                      </a:lnTo>
                      <a:lnTo>
                        <a:pt x="402" y="274"/>
                      </a:lnTo>
                      <a:lnTo>
                        <a:pt x="390" y="294"/>
                      </a:lnTo>
                      <a:lnTo>
                        <a:pt x="390" y="294"/>
                      </a:lnTo>
                      <a:lnTo>
                        <a:pt x="376" y="316"/>
                      </a:lnTo>
                      <a:lnTo>
                        <a:pt x="364" y="338"/>
                      </a:lnTo>
                      <a:lnTo>
                        <a:pt x="364" y="338"/>
                      </a:lnTo>
                      <a:lnTo>
                        <a:pt x="396" y="322"/>
                      </a:lnTo>
                      <a:lnTo>
                        <a:pt x="428" y="304"/>
                      </a:lnTo>
                      <a:lnTo>
                        <a:pt x="488" y="266"/>
                      </a:lnTo>
                      <a:lnTo>
                        <a:pt x="488" y="266"/>
                      </a:lnTo>
                      <a:lnTo>
                        <a:pt x="496" y="260"/>
                      </a:lnTo>
                      <a:lnTo>
                        <a:pt x="534" y="130"/>
                      </a:lnTo>
                      <a:lnTo>
                        <a:pt x="544" y="134"/>
                      </a:lnTo>
                      <a:lnTo>
                        <a:pt x="516" y="246"/>
                      </a:lnTo>
                      <a:lnTo>
                        <a:pt x="516" y="246"/>
                      </a:lnTo>
                      <a:lnTo>
                        <a:pt x="566" y="216"/>
                      </a:lnTo>
                      <a:lnTo>
                        <a:pt x="586" y="148"/>
                      </a:lnTo>
                      <a:lnTo>
                        <a:pt x="594" y="150"/>
                      </a:lnTo>
                      <a:lnTo>
                        <a:pt x="580" y="208"/>
                      </a:lnTo>
                      <a:lnTo>
                        <a:pt x="580" y="208"/>
                      </a:lnTo>
                      <a:lnTo>
                        <a:pt x="614" y="192"/>
                      </a:lnTo>
                      <a:lnTo>
                        <a:pt x="648" y="180"/>
                      </a:lnTo>
                      <a:lnTo>
                        <a:pt x="650" y="178"/>
                      </a:lnTo>
                      <a:lnTo>
                        <a:pt x="652" y="182"/>
                      </a:lnTo>
                      <a:lnTo>
                        <a:pt x="652" y="182"/>
                      </a:lnTo>
                      <a:lnTo>
                        <a:pt x="658" y="192"/>
                      </a:lnTo>
                      <a:lnTo>
                        <a:pt x="660" y="196"/>
                      </a:lnTo>
                      <a:lnTo>
                        <a:pt x="658" y="198"/>
                      </a:lnTo>
                      <a:lnTo>
                        <a:pt x="658" y="198"/>
                      </a:lnTo>
                      <a:lnTo>
                        <a:pt x="630" y="222"/>
                      </a:lnTo>
                      <a:lnTo>
                        <a:pt x="602" y="242"/>
                      </a:lnTo>
                      <a:lnTo>
                        <a:pt x="658" y="258"/>
                      </a:lnTo>
                      <a:lnTo>
                        <a:pt x="654" y="268"/>
                      </a:lnTo>
                      <a:lnTo>
                        <a:pt x="588" y="250"/>
                      </a:lnTo>
                      <a:lnTo>
                        <a:pt x="588" y="250"/>
                      </a:lnTo>
                      <a:lnTo>
                        <a:pt x="538" y="278"/>
                      </a:lnTo>
                      <a:lnTo>
                        <a:pt x="646" y="310"/>
                      </a:lnTo>
                      <a:lnTo>
                        <a:pt x="644" y="320"/>
                      </a:lnTo>
                      <a:lnTo>
                        <a:pt x="516" y="290"/>
                      </a:lnTo>
                      <a:lnTo>
                        <a:pt x="516" y="290"/>
                      </a:lnTo>
                      <a:lnTo>
                        <a:pt x="504" y="296"/>
                      </a:lnTo>
                      <a:lnTo>
                        <a:pt x="504" y="296"/>
                      </a:lnTo>
                      <a:lnTo>
                        <a:pt x="444" y="326"/>
                      </a:lnTo>
                      <a:lnTo>
                        <a:pt x="416" y="344"/>
                      </a:lnTo>
                      <a:lnTo>
                        <a:pt x="386" y="362"/>
                      </a:lnTo>
                      <a:lnTo>
                        <a:pt x="386" y="362"/>
                      </a:lnTo>
                      <a:lnTo>
                        <a:pt x="388" y="362"/>
                      </a:lnTo>
                      <a:lnTo>
                        <a:pt x="388" y="362"/>
                      </a:lnTo>
                      <a:lnTo>
                        <a:pt x="410" y="362"/>
                      </a:lnTo>
                      <a:lnTo>
                        <a:pt x="432" y="360"/>
                      </a:lnTo>
                      <a:lnTo>
                        <a:pt x="432" y="360"/>
                      </a:lnTo>
                      <a:lnTo>
                        <a:pt x="452" y="358"/>
                      </a:lnTo>
                      <a:lnTo>
                        <a:pt x="452" y="358"/>
                      </a:lnTo>
                      <a:lnTo>
                        <a:pt x="484" y="356"/>
                      </a:lnTo>
                      <a:lnTo>
                        <a:pt x="514" y="356"/>
                      </a:lnTo>
                      <a:lnTo>
                        <a:pt x="544" y="358"/>
                      </a:lnTo>
                      <a:lnTo>
                        <a:pt x="572" y="362"/>
                      </a:lnTo>
                      <a:lnTo>
                        <a:pt x="576" y="362"/>
                      </a:lnTo>
                      <a:lnTo>
                        <a:pt x="576" y="378"/>
                      </a:lnTo>
                      <a:lnTo>
                        <a:pt x="572" y="378"/>
                      </a:lnTo>
                      <a:lnTo>
                        <a:pt x="572" y="378"/>
                      </a:lnTo>
                      <a:lnTo>
                        <a:pt x="530" y="384"/>
                      </a:lnTo>
                      <a:lnTo>
                        <a:pt x="488" y="384"/>
                      </a:lnTo>
                      <a:lnTo>
                        <a:pt x="488" y="384"/>
                      </a:lnTo>
                      <a:lnTo>
                        <a:pt x="488" y="384"/>
                      </a:lnTo>
                      <a:lnTo>
                        <a:pt x="488" y="384"/>
                      </a:lnTo>
                      <a:lnTo>
                        <a:pt x="452" y="384"/>
                      </a:lnTo>
                      <a:lnTo>
                        <a:pt x="452" y="384"/>
                      </a:lnTo>
                      <a:lnTo>
                        <a:pt x="430" y="382"/>
                      </a:lnTo>
                      <a:lnTo>
                        <a:pt x="430" y="382"/>
                      </a:lnTo>
                      <a:lnTo>
                        <a:pt x="392" y="382"/>
                      </a:lnTo>
                      <a:lnTo>
                        <a:pt x="392" y="382"/>
                      </a:lnTo>
                      <a:lnTo>
                        <a:pt x="374" y="382"/>
                      </a:lnTo>
                      <a:lnTo>
                        <a:pt x="374" y="382"/>
                      </a:lnTo>
                      <a:lnTo>
                        <a:pt x="406" y="402"/>
                      </a:lnTo>
                      <a:lnTo>
                        <a:pt x="438" y="422"/>
                      </a:lnTo>
                      <a:lnTo>
                        <a:pt x="470" y="440"/>
                      </a:lnTo>
                      <a:lnTo>
                        <a:pt x="502" y="456"/>
                      </a:lnTo>
                      <a:lnTo>
                        <a:pt x="502" y="456"/>
                      </a:lnTo>
                      <a:lnTo>
                        <a:pt x="512" y="460"/>
                      </a:lnTo>
                      <a:lnTo>
                        <a:pt x="644" y="428"/>
                      </a:lnTo>
                      <a:lnTo>
                        <a:pt x="646" y="438"/>
                      </a:lnTo>
                      <a:lnTo>
                        <a:pt x="534" y="470"/>
                      </a:lnTo>
                      <a:lnTo>
                        <a:pt x="534" y="470"/>
                      </a:lnTo>
                      <a:lnTo>
                        <a:pt x="586" y="498"/>
                      </a:lnTo>
                      <a:lnTo>
                        <a:pt x="654" y="482"/>
                      </a:lnTo>
                      <a:lnTo>
                        <a:pt x="658" y="490"/>
                      </a:lnTo>
                      <a:lnTo>
                        <a:pt x="600" y="508"/>
                      </a:lnTo>
                      <a:lnTo>
                        <a:pt x="600" y="508"/>
                      </a:lnTo>
                      <a:lnTo>
                        <a:pt x="630" y="528"/>
                      </a:lnTo>
                      <a:lnTo>
                        <a:pt x="658" y="550"/>
                      </a:lnTo>
                      <a:lnTo>
                        <a:pt x="660" y="554"/>
                      </a:lnTo>
                      <a:close/>
                    </a:path>
                  </a:pathLst>
                </a:custGeom>
                <a:solidFill>
                  <a:srgbClr val="FEFFFF">
                    <a:alpha val="2000"/>
                  </a:srgbClr>
                </a:solidFill>
                <a:ln>
                  <a:solidFill>
                    <a:srgbClr val="FEFFFF">
                      <a:alpha val="5000"/>
                    </a:srgbClr>
                  </a:solidFill>
                </a:ln>
                <a:effectLst>
                  <a:glow rad="101600">
                    <a:srgbClr val="FEFEFE">
                      <a:alpha val="7000"/>
                    </a:srgbClr>
                  </a:glow>
                </a:effectLst>
                <a:extLst/>
              </p:spPr>
              <p:txBody>
                <a:bodyPr vert="horz" wrap="square" lIns="91440" tIns="45720" rIns="91440" bIns="45720" numCol="1" anchor="t" anchorCtr="0" compatLnSpc="1">
                  <a:prstTxWarp prst="textNoShape">
                    <a:avLst/>
                  </a:prstTxWarp>
                </a:bodyPr>
                <a:lstStyle/>
                <a:p>
                  <a:endParaRPr lang="en-US"/>
                </a:p>
              </p:txBody>
            </p:sp>
            <p:sp>
              <p:nvSpPr>
                <p:cNvPr id="238" name="Freeform 37"/>
                <p:cNvSpPr>
                  <a:spLocks noChangeAspect="1" noEditPoints="1"/>
                </p:cNvSpPr>
                <p:nvPr/>
              </p:nvSpPr>
              <p:spPr bwMode="auto">
                <a:xfrm rot="1068398">
                  <a:off x="7584101" y="5390385"/>
                  <a:ext cx="1184990" cy="1349332"/>
                </a:xfrm>
                <a:custGeom>
                  <a:avLst/>
                  <a:gdLst>
                    <a:gd name="T0" fmla="*/ 810 w 822"/>
                    <a:gd name="T1" fmla="*/ 600 h 936"/>
                    <a:gd name="T2" fmla="*/ 784 w 822"/>
                    <a:gd name="T3" fmla="*/ 560 h 936"/>
                    <a:gd name="T4" fmla="*/ 684 w 822"/>
                    <a:gd name="T5" fmla="*/ 478 h 936"/>
                    <a:gd name="T6" fmla="*/ 684 w 822"/>
                    <a:gd name="T7" fmla="*/ 452 h 936"/>
                    <a:gd name="T8" fmla="*/ 782 w 822"/>
                    <a:gd name="T9" fmla="*/ 366 h 936"/>
                    <a:gd name="T10" fmla="*/ 808 w 822"/>
                    <a:gd name="T11" fmla="*/ 326 h 936"/>
                    <a:gd name="T12" fmla="*/ 810 w 822"/>
                    <a:gd name="T13" fmla="*/ 220 h 936"/>
                    <a:gd name="T14" fmla="*/ 700 w 822"/>
                    <a:gd name="T15" fmla="*/ 280 h 936"/>
                    <a:gd name="T16" fmla="*/ 644 w 822"/>
                    <a:gd name="T17" fmla="*/ 312 h 936"/>
                    <a:gd name="T18" fmla="*/ 554 w 822"/>
                    <a:gd name="T19" fmla="*/ 232 h 936"/>
                    <a:gd name="T20" fmla="*/ 526 w 822"/>
                    <a:gd name="T21" fmla="*/ 260 h 936"/>
                    <a:gd name="T22" fmla="*/ 498 w 822"/>
                    <a:gd name="T23" fmla="*/ 80 h 936"/>
                    <a:gd name="T24" fmla="*/ 476 w 822"/>
                    <a:gd name="T25" fmla="*/ 38 h 936"/>
                    <a:gd name="T26" fmla="*/ 396 w 822"/>
                    <a:gd name="T27" fmla="*/ 94 h 936"/>
                    <a:gd name="T28" fmla="*/ 396 w 822"/>
                    <a:gd name="T29" fmla="*/ 154 h 936"/>
                    <a:gd name="T30" fmla="*/ 392 w 822"/>
                    <a:gd name="T31" fmla="*/ 352 h 936"/>
                    <a:gd name="T32" fmla="*/ 288 w 822"/>
                    <a:gd name="T33" fmla="*/ 252 h 936"/>
                    <a:gd name="T34" fmla="*/ 322 w 822"/>
                    <a:gd name="T35" fmla="*/ 392 h 936"/>
                    <a:gd name="T36" fmla="*/ 146 w 822"/>
                    <a:gd name="T37" fmla="*/ 294 h 936"/>
                    <a:gd name="T38" fmla="*/ 92 w 822"/>
                    <a:gd name="T39" fmla="*/ 264 h 936"/>
                    <a:gd name="T40" fmla="*/ 6 w 822"/>
                    <a:gd name="T41" fmla="*/ 312 h 936"/>
                    <a:gd name="T42" fmla="*/ 32 w 822"/>
                    <a:gd name="T43" fmla="*/ 352 h 936"/>
                    <a:gd name="T44" fmla="*/ 176 w 822"/>
                    <a:gd name="T45" fmla="*/ 462 h 936"/>
                    <a:gd name="T46" fmla="*/ 136 w 822"/>
                    <a:gd name="T47" fmla="*/ 472 h 936"/>
                    <a:gd name="T48" fmla="*/ 158 w 822"/>
                    <a:gd name="T49" fmla="*/ 592 h 936"/>
                    <a:gd name="T50" fmla="*/ 104 w 822"/>
                    <a:gd name="T51" fmla="*/ 626 h 936"/>
                    <a:gd name="T52" fmla="*/ 0 w 822"/>
                    <a:gd name="T53" fmla="*/ 688 h 936"/>
                    <a:gd name="T54" fmla="*/ 94 w 822"/>
                    <a:gd name="T55" fmla="*/ 744 h 936"/>
                    <a:gd name="T56" fmla="*/ 142 w 822"/>
                    <a:gd name="T57" fmla="*/ 742 h 936"/>
                    <a:gd name="T58" fmla="*/ 262 w 822"/>
                    <a:gd name="T59" fmla="*/ 696 h 936"/>
                    <a:gd name="T60" fmla="*/ 284 w 822"/>
                    <a:gd name="T61" fmla="*/ 708 h 936"/>
                    <a:gd name="T62" fmla="*/ 310 w 822"/>
                    <a:gd name="T63" fmla="*/ 836 h 936"/>
                    <a:gd name="T64" fmla="*/ 332 w 822"/>
                    <a:gd name="T65" fmla="*/ 878 h 936"/>
                    <a:gd name="T66" fmla="*/ 422 w 822"/>
                    <a:gd name="T67" fmla="*/ 936 h 936"/>
                    <a:gd name="T68" fmla="*/ 426 w 822"/>
                    <a:gd name="T69" fmla="*/ 808 h 936"/>
                    <a:gd name="T70" fmla="*/ 426 w 822"/>
                    <a:gd name="T71" fmla="*/ 742 h 936"/>
                    <a:gd name="T72" fmla="*/ 540 w 822"/>
                    <a:gd name="T73" fmla="*/ 706 h 936"/>
                    <a:gd name="T74" fmla="*/ 530 w 822"/>
                    <a:gd name="T75" fmla="*/ 666 h 936"/>
                    <a:gd name="T76" fmla="*/ 700 w 822"/>
                    <a:gd name="T77" fmla="*/ 734 h 936"/>
                    <a:gd name="T78" fmla="*/ 746 w 822"/>
                    <a:gd name="T79" fmla="*/ 736 h 936"/>
                    <a:gd name="T80" fmla="*/ 306 w 822"/>
                    <a:gd name="T81" fmla="*/ 494 h 936"/>
                    <a:gd name="T82" fmla="*/ 302 w 822"/>
                    <a:gd name="T83" fmla="*/ 450 h 936"/>
                    <a:gd name="T84" fmla="*/ 306 w 822"/>
                    <a:gd name="T85" fmla="*/ 494 h 936"/>
                    <a:gd name="T86" fmla="*/ 488 w 822"/>
                    <a:gd name="T87" fmla="*/ 388 h 936"/>
                    <a:gd name="T88" fmla="*/ 438 w 822"/>
                    <a:gd name="T89" fmla="*/ 360 h 936"/>
                    <a:gd name="T90" fmla="*/ 382 w 822"/>
                    <a:gd name="T91" fmla="*/ 360 h 936"/>
                    <a:gd name="T92" fmla="*/ 334 w 822"/>
                    <a:gd name="T93" fmla="*/ 388 h 936"/>
                    <a:gd name="T94" fmla="*/ 334 w 822"/>
                    <a:gd name="T95" fmla="*/ 542 h 936"/>
                    <a:gd name="T96" fmla="*/ 382 w 822"/>
                    <a:gd name="T97" fmla="*/ 570 h 936"/>
                    <a:gd name="T98" fmla="*/ 396 w 822"/>
                    <a:gd name="T99" fmla="*/ 540 h 936"/>
                    <a:gd name="T100" fmla="*/ 346 w 822"/>
                    <a:gd name="T101" fmla="*/ 508 h 936"/>
                    <a:gd name="T102" fmla="*/ 334 w 822"/>
                    <a:gd name="T103" fmla="*/ 464 h 936"/>
                    <a:gd name="T104" fmla="*/ 356 w 822"/>
                    <a:gd name="T105" fmla="*/ 410 h 936"/>
                    <a:gd name="T106" fmla="*/ 410 w 822"/>
                    <a:gd name="T107" fmla="*/ 388 h 936"/>
                    <a:gd name="T108" fmla="*/ 454 w 822"/>
                    <a:gd name="T109" fmla="*/ 400 h 936"/>
                    <a:gd name="T110" fmla="*/ 486 w 822"/>
                    <a:gd name="T111" fmla="*/ 450 h 936"/>
                    <a:gd name="T112" fmla="*/ 482 w 822"/>
                    <a:gd name="T113" fmla="*/ 494 h 936"/>
                    <a:gd name="T114" fmla="*/ 440 w 822"/>
                    <a:gd name="T115" fmla="*/ 536 h 936"/>
                    <a:gd name="T116" fmla="*/ 522 w 822"/>
                    <a:gd name="T117" fmla="*/ 656 h 936"/>
                    <a:gd name="T118" fmla="*/ 466 w 822"/>
                    <a:gd name="T119" fmla="*/ 560 h 936"/>
                    <a:gd name="T120" fmla="*/ 516 w 822"/>
                    <a:gd name="T121" fmla="*/ 436 h 936"/>
                    <a:gd name="T122" fmla="*/ 520 w 822"/>
                    <a:gd name="T123" fmla="*/ 480 h 936"/>
                    <a:gd name="T124" fmla="*/ 516 w 822"/>
                    <a:gd name="T125" fmla="*/ 436 h 9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822" h="936">
                      <a:moveTo>
                        <a:pt x="822" y="688"/>
                      </a:moveTo>
                      <a:lnTo>
                        <a:pt x="740" y="638"/>
                      </a:lnTo>
                      <a:lnTo>
                        <a:pt x="814" y="618"/>
                      </a:lnTo>
                      <a:lnTo>
                        <a:pt x="810" y="600"/>
                      </a:lnTo>
                      <a:lnTo>
                        <a:pt x="714" y="624"/>
                      </a:lnTo>
                      <a:lnTo>
                        <a:pt x="688" y="606"/>
                      </a:lnTo>
                      <a:lnTo>
                        <a:pt x="790" y="578"/>
                      </a:lnTo>
                      <a:lnTo>
                        <a:pt x="784" y="560"/>
                      </a:lnTo>
                      <a:lnTo>
                        <a:pt x="660" y="590"/>
                      </a:lnTo>
                      <a:lnTo>
                        <a:pt x="518" y="504"/>
                      </a:lnTo>
                      <a:lnTo>
                        <a:pt x="646" y="468"/>
                      </a:lnTo>
                      <a:lnTo>
                        <a:pt x="684" y="478"/>
                      </a:lnTo>
                      <a:lnTo>
                        <a:pt x="686" y="472"/>
                      </a:lnTo>
                      <a:lnTo>
                        <a:pt x="656" y="464"/>
                      </a:lnTo>
                      <a:lnTo>
                        <a:pt x="686" y="456"/>
                      </a:lnTo>
                      <a:lnTo>
                        <a:pt x="684" y="452"/>
                      </a:lnTo>
                      <a:lnTo>
                        <a:pt x="646" y="462"/>
                      </a:lnTo>
                      <a:lnTo>
                        <a:pt x="518" y="426"/>
                      </a:lnTo>
                      <a:lnTo>
                        <a:pt x="662" y="338"/>
                      </a:lnTo>
                      <a:lnTo>
                        <a:pt x="782" y="366"/>
                      </a:lnTo>
                      <a:lnTo>
                        <a:pt x="788" y="348"/>
                      </a:lnTo>
                      <a:lnTo>
                        <a:pt x="690" y="320"/>
                      </a:lnTo>
                      <a:lnTo>
                        <a:pt x="718" y="304"/>
                      </a:lnTo>
                      <a:lnTo>
                        <a:pt x="808" y="326"/>
                      </a:lnTo>
                      <a:lnTo>
                        <a:pt x="812" y="310"/>
                      </a:lnTo>
                      <a:lnTo>
                        <a:pt x="742" y="290"/>
                      </a:lnTo>
                      <a:lnTo>
                        <a:pt x="822" y="242"/>
                      </a:lnTo>
                      <a:lnTo>
                        <a:pt x="810" y="220"/>
                      </a:lnTo>
                      <a:lnTo>
                        <a:pt x="726" y="266"/>
                      </a:lnTo>
                      <a:lnTo>
                        <a:pt x="744" y="192"/>
                      </a:lnTo>
                      <a:lnTo>
                        <a:pt x="728" y="186"/>
                      </a:lnTo>
                      <a:lnTo>
                        <a:pt x="700" y="280"/>
                      </a:lnTo>
                      <a:lnTo>
                        <a:pt x="672" y="296"/>
                      </a:lnTo>
                      <a:lnTo>
                        <a:pt x="698" y="194"/>
                      </a:lnTo>
                      <a:lnTo>
                        <a:pt x="680" y="188"/>
                      </a:lnTo>
                      <a:lnTo>
                        <a:pt x="644" y="312"/>
                      </a:lnTo>
                      <a:lnTo>
                        <a:pt x="498" y="392"/>
                      </a:lnTo>
                      <a:lnTo>
                        <a:pt x="530" y="262"/>
                      </a:lnTo>
                      <a:lnTo>
                        <a:pt x="558" y="234"/>
                      </a:lnTo>
                      <a:lnTo>
                        <a:pt x="554" y="232"/>
                      </a:lnTo>
                      <a:lnTo>
                        <a:pt x="534" y="252"/>
                      </a:lnTo>
                      <a:lnTo>
                        <a:pt x="540" y="222"/>
                      </a:lnTo>
                      <a:lnTo>
                        <a:pt x="536" y="222"/>
                      </a:lnTo>
                      <a:lnTo>
                        <a:pt x="526" y="260"/>
                      </a:lnTo>
                      <a:lnTo>
                        <a:pt x="430" y="352"/>
                      </a:lnTo>
                      <a:lnTo>
                        <a:pt x="426" y="182"/>
                      </a:lnTo>
                      <a:lnTo>
                        <a:pt x="512" y="94"/>
                      </a:lnTo>
                      <a:lnTo>
                        <a:pt x="498" y="80"/>
                      </a:lnTo>
                      <a:lnTo>
                        <a:pt x="426" y="150"/>
                      </a:lnTo>
                      <a:lnTo>
                        <a:pt x="426" y="118"/>
                      </a:lnTo>
                      <a:lnTo>
                        <a:pt x="490" y="52"/>
                      </a:lnTo>
                      <a:lnTo>
                        <a:pt x="476" y="38"/>
                      </a:lnTo>
                      <a:lnTo>
                        <a:pt x="424" y="90"/>
                      </a:lnTo>
                      <a:lnTo>
                        <a:pt x="422" y="0"/>
                      </a:lnTo>
                      <a:lnTo>
                        <a:pt x="398" y="0"/>
                      </a:lnTo>
                      <a:lnTo>
                        <a:pt x="396" y="94"/>
                      </a:lnTo>
                      <a:lnTo>
                        <a:pt x="340" y="40"/>
                      </a:lnTo>
                      <a:lnTo>
                        <a:pt x="328" y="52"/>
                      </a:lnTo>
                      <a:lnTo>
                        <a:pt x="396" y="122"/>
                      </a:lnTo>
                      <a:lnTo>
                        <a:pt x="396" y="154"/>
                      </a:lnTo>
                      <a:lnTo>
                        <a:pt x="318" y="80"/>
                      </a:lnTo>
                      <a:lnTo>
                        <a:pt x="306" y="94"/>
                      </a:lnTo>
                      <a:lnTo>
                        <a:pt x="394" y="186"/>
                      </a:lnTo>
                      <a:lnTo>
                        <a:pt x="392" y="352"/>
                      </a:lnTo>
                      <a:lnTo>
                        <a:pt x="296" y="260"/>
                      </a:lnTo>
                      <a:lnTo>
                        <a:pt x="284" y="222"/>
                      </a:lnTo>
                      <a:lnTo>
                        <a:pt x="280" y="222"/>
                      </a:lnTo>
                      <a:lnTo>
                        <a:pt x="288" y="252"/>
                      </a:lnTo>
                      <a:lnTo>
                        <a:pt x="266" y="232"/>
                      </a:lnTo>
                      <a:lnTo>
                        <a:pt x="262" y="234"/>
                      </a:lnTo>
                      <a:lnTo>
                        <a:pt x="290" y="262"/>
                      </a:lnTo>
                      <a:lnTo>
                        <a:pt x="322" y="392"/>
                      </a:lnTo>
                      <a:lnTo>
                        <a:pt x="174" y="310"/>
                      </a:lnTo>
                      <a:lnTo>
                        <a:pt x="140" y="192"/>
                      </a:lnTo>
                      <a:lnTo>
                        <a:pt x="122" y="196"/>
                      </a:lnTo>
                      <a:lnTo>
                        <a:pt x="146" y="294"/>
                      </a:lnTo>
                      <a:lnTo>
                        <a:pt x="118" y="280"/>
                      </a:lnTo>
                      <a:lnTo>
                        <a:pt x="92" y="190"/>
                      </a:lnTo>
                      <a:lnTo>
                        <a:pt x="74" y="194"/>
                      </a:lnTo>
                      <a:lnTo>
                        <a:pt x="92" y="264"/>
                      </a:lnTo>
                      <a:lnTo>
                        <a:pt x="12" y="220"/>
                      </a:lnTo>
                      <a:lnTo>
                        <a:pt x="0" y="242"/>
                      </a:lnTo>
                      <a:lnTo>
                        <a:pt x="82" y="290"/>
                      </a:lnTo>
                      <a:lnTo>
                        <a:pt x="6" y="312"/>
                      </a:lnTo>
                      <a:lnTo>
                        <a:pt x="12" y="330"/>
                      </a:lnTo>
                      <a:lnTo>
                        <a:pt x="106" y="306"/>
                      </a:lnTo>
                      <a:lnTo>
                        <a:pt x="134" y="322"/>
                      </a:lnTo>
                      <a:lnTo>
                        <a:pt x="32" y="352"/>
                      </a:lnTo>
                      <a:lnTo>
                        <a:pt x="36" y="370"/>
                      </a:lnTo>
                      <a:lnTo>
                        <a:pt x="162" y="340"/>
                      </a:lnTo>
                      <a:lnTo>
                        <a:pt x="304" y="424"/>
                      </a:lnTo>
                      <a:lnTo>
                        <a:pt x="176" y="462"/>
                      </a:lnTo>
                      <a:lnTo>
                        <a:pt x="138" y="452"/>
                      </a:lnTo>
                      <a:lnTo>
                        <a:pt x="136" y="456"/>
                      </a:lnTo>
                      <a:lnTo>
                        <a:pt x="164" y="464"/>
                      </a:lnTo>
                      <a:lnTo>
                        <a:pt x="136" y="472"/>
                      </a:lnTo>
                      <a:lnTo>
                        <a:pt x="138" y="478"/>
                      </a:lnTo>
                      <a:lnTo>
                        <a:pt x="176" y="468"/>
                      </a:lnTo>
                      <a:lnTo>
                        <a:pt x="302" y="504"/>
                      </a:lnTo>
                      <a:lnTo>
                        <a:pt x="158" y="592"/>
                      </a:lnTo>
                      <a:lnTo>
                        <a:pt x="38" y="562"/>
                      </a:lnTo>
                      <a:lnTo>
                        <a:pt x="34" y="580"/>
                      </a:lnTo>
                      <a:lnTo>
                        <a:pt x="130" y="608"/>
                      </a:lnTo>
                      <a:lnTo>
                        <a:pt x="104" y="626"/>
                      </a:lnTo>
                      <a:lnTo>
                        <a:pt x="14" y="604"/>
                      </a:lnTo>
                      <a:lnTo>
                        <a:pt x="8" y="620"/>
                      </a:lnTo>
                      <a:lnTo>
                        <a:pt x="78" y="640"/>
                      </a:lnTo>
                      <a:lnTo>
                        <a:pt x="0" y="688"/>
                      </a:lnTo>
                      <a:lnTo>
                        <a:pt x="12" y="710"/>
                      </a:lnTo>
                      <a:lnTo>
                        <a:pt x="96" y="664"/>
                      </a:lnTo>
                      <a:lnTo>
                        <a:pt x="76" y="738"/>
                      </a:lnTo>
                      <a:lnTo>
                        <a:pt x="94" y="744"/>
                      </a:lnTo>
                      <a:lnTo>
                        <a:pt x="122" y="648"/>
                      </a:lnTo>
                      <a:lnTo>
                        <a:pt x="150" y="634"/>
                      </a:lnTo>
                      <a:lnTo>
                        <a:pt x="124" y="736"/>
                      </a:lnTo>
                      <a:lnTo>
                        <a:pt x="142" y="742"/>
                      </a:lnTo>
                      <a:lnTo>
                        <a:pt x="178" y="618"/>
                      </a:lnTo>
                      <a:lnTo>
                        <a:pt x="322" y="538"/>
                      </a:lnTo>
                      <a:lnTo>
                        <a:pt x="290" y="666"/>
                      </a:lnTo>
                      <a:lnTo>
                        <a:pt x="262" y="696"/>
                      </a:lnTo>
                      <a:lnTo>
                        <a:pt x="266" y="698"/>
                      </a:lnTo>
                      <a:lnTo>
                        <a:pt x="288" y="678"/>
                      </a:lnTo>
                      <a:lnTo>
                        <a:pt x="280" y="706"/>
                      </a:lnTo>
                      <a:lnTo>
                        <a:pt x="284" y="708"/>
                      </a:lnTo>
                      <a:lnTo>
                        <a:pt x="296" y="670"/>
                      </a:lnTo>
                      <a:lnTo>
                        <a:pt x="390" y="578"/>
                      </a:lnTo>
                      <a:lnTo>
                        <a:pt x="394" y="746"/>
                      </a:lnTo>
                      <a:lnTo>
                        <a:pt x="310" y="836"/>
                      </a:lnTo>
                      <a:lnTo>
                        <a:pt x="322" y="850"/>
                      </a:lnTo>
                      <a:lnTo>
                        <a:pt x="396" y="780"/>
                      </a:lnTo>
                      <a:lnTo>
                        <a:pt x="396" y="812"/>
                      </a:lnTo>
                      <a:lnTo>
                        <a:pt x="332" y="878"/>
                      </a:lnTo>
                      <a:lnTo>
                        <a:pt x="344" y="890"/>
                      </a:lnTo>
                      <a:lnTo>
                        <a:pt x="396" y="842"/>
                      </a:lnTo>
                      <a:lnTo>
                        <a:pt x="398" y="936"/>
                      </a:lnTo>
                      <a:lnTo>
                        <a:pt x="422" y="936"/>
                      </a:lnTo>
                      <a:lnTo>
                        <a:pt x="424" y="838"/>
                      </a:lnTo>
                      <a:lnTo>
                        <a:pt x="480" y="892"/>
                      </a:lnTo>
                      <a:lnTo>
                        <a:pt x="494" y="878"/>
                      </a:lnTo>
                      <a:lnTo>
                        <a:pt x="426" y="808"/>
                      </a:lnTo>
                      <a:lnTo>
                        <a:pt x="426" y="776"/>
                      </a:lnTo>
                      <a:lnTo>
                        <a:pt x="502" y="850"/>
                      </a:lnTo>
                      <a:lnTo>
                        <a:pt x="516" y="836"/>
                      </a:lnTo>
                      <a:lnTo>
                        <a:pt x="426" y="742"/>
                      </a:lnTo>
                      <a:lnTo>
                        <a:pt x="430" y="578"/>
                      </a:lnTo>
                      <a:lnTo>
                        <a:pt x="526" y="670"/>
                      </a:lnTo>
                      <a:lnTo>
                        <a:pt x="536" y="708"/>
                      </a:lnTo>
                      <a:lnTo>
                        <a:pt x="540" y="706"/>
                      </a:lnTo>
                      <a:lnTo>
                        <a:pt x="534" y="678"/>
                      </a:lnTo>
                      <a:lnTo>
                        <a:pt x="554" y="698"/>
                      </a:lnTo>
                      <a:lnTo>
                        <a:pt x="558" y="696"/>
                      </a:lnTo>
                      <a:lnTo>
                        <a:pt x="530" y="666"/>
                      </a:lnTo>
                      <a:lnTo>
                        <a:pt x="498" y="538"/>
                      </a:lnTo>
                      <a:lnTo>
                        <a:pt x="646" y="620"/>
                      </a:lnTo>
                      <a:lnTo>
                        <a:pt x="682" y="738"/>
                      </a:lnTo>
                      <a:lnTo>
                        <a:pt x="700" y="734"/>
                      </a:lnTo>
                      <a:lnTo>
                        <a:pt x="674" y="636"/>
                      </a:lnTo>
                      <a:lnTo>
                        <a:pt x="704" y="650"/>
                      </a:lnTo>
                      <a:lnTo>
                        <a:pt x="730" y="740"/>
                      </a:lnTo>
                      <a:lnTo>
                        <a:pt x="746" y="736"/>
                      </a:lnTo>
                      <a:lnTo>
                        <a:pt x="728" y="664"/>
                      </a:lnTo>
                      <a:lnTo>
                        <a:pt x="810" y="710"/>
                      </a:lnTo>
                      <a:lnTo>
                        <a:pt x="822" y="688"/>
                      </a:lnTo>
                      <a:close/>
                      <a:moveTo>
                        <a:pt x="306" y="494"/>
                      </a:moveTo>
                      <a:lnTo>
                        <a:pt x="188" y="464"/>
                      </a:lnTo>
                      <a:lnTo>
                        <a:pt x="306" y="436"/>
                      </a:lnTo>
                      <a:lnTo>
                        <a:pt x="306" y="436"/>
                      </a:lnTo>
                      <a:lnTo>
                        <a:pt x="302" y="450"/>
                      </a:lnTo>
                      <a:lnTo>
                        <a:pt x="302" y="464"/>
                      </a:lnTo>
                      <a:lnTo>
                        <a:pt x="302" y="464"/>
                      </a:lnTo>
                      <a:lnTo>
                        <a:pt x="302" y="480"/>
                      </a:lnTo>
                      <a:lnTo>
                        <a:pt x="306" y="494"/>
                      </a:lnTo>
                      <a:lnTo>
                        <a:pt x="306" y="494"/>
                      </a:lnTo>
                      <a:close/>
                      <a:moveTo>
                        <a:pt x="522" y="272"/>
                      </a:moveTo>
                      <a:lnTo>
                        <a:pt x="488" y="388"/>
                      </a:lnTo>
                      <a:lnTo>
                        <a:pt x="488" y="388"/>
                      </a:lnTo>
                      <a:lnTo>
                        <a:pt x="478" y="378"/>
                      </a:lnTo>
                      <a:lnTo>
                        <a:pt x="466" y="370"/>
                      </a:lnTo>
                      <a:lnTo>
                        <a:pt x="452" y="364"/>
                      </a:lnTo>
                      <a:lnTo>
                        <a:pt x="438" y="360"/>
                      </a:lnTo>
                      <a:lnTo>
                        <a:pt x="522" y="272"/>
                      </a:lnTo>
                      <a:close/>
                      <a:moveTo>
                        <a:pt x="300" y="272"/>
                      </a:moveTo>
                      <a:lnTo>
                        <a:pt x="382" y="360"/>
                      </a:lnTo>
                      <a:lnTo>
                        <a:pt x="382" y="360"/>
                      </a:lnTo>
                      <a:lnTo>
                        <a:pt x="368" y="364"/>
                      </a:lnTo>
                      <a:lnTo>
                        <a:pt x="356" y="370"/>
                      </a:lnTo>
                      <a:lnTo>
                        <a:pt x="344" y="378"/>
                      </a:lnTo>
                      <a:lnTo>
                        <a:pt x="334" y="388"/>
                      </a:lnTo>
                      <a:lnTo>
                        <a:pt x="300" y="272"/>
                      </a:lnTo>
                      <a:close/>
                      <a:moveTo>
                        <a:pt x="300" y="656"/>
                      </a:moveTo>
                      <a:lnTo>
                        <a:pt x="334" y="542"/>
                      </a:lnTo>
                      <a:lnTo>
                        <a:pt x="334" y="542"/>
                      </a:lnTo>
                      <a:lnTo>
                        <a:pt x="344" y="552"/>
                      </a:lnTo>
                      <a:lnTo>
                        <a:pt x="356" y="560"/>
                      </a:lnTo>
                      <a:lnTo>
                        <a:pt x="368" y="566"/>
                      </a:lnTo>
                      <a:lnTo>
                        <a:pt x="382" y="570"/>
                      </a:lnTo>
                      <a:lnTo>
                        <a:pt x="300" y="656"/>
                      </a:lnTo>
                      <a:close/>
                      <a:moveTo>
                        <a:pt x="410" y="542"/>
                      </a:moveTo>
                      <a:lnTo>
                        <a:pt x="410" y="542"/>
                      </a:lnTo>
                      <a:lnTo>
                        <a:pt x="396" y="540"/>
                      </a:lnTo>
                      <a:lnTo>
                        <a:pt x="380" y="536"/>
                      </a:lnTo>
                      <a:lnTo>
                        <a:pt x="368" y="528"/>
                      </a:lnTo>
                      <a:lnTo>
                        <a:pt x="356" y="520"/>
                      </a:lnTo>
                      <a:lnTo>
                        <a:pt x="346" y="508"/>
                      </a:lnTo>
                      <a:lnTo>
                        <a:pt x="340" y="494"/>
                      </a:lnTo>
                      <a:lnTo>
                        <a:pt x="336" y="480"/>
                      </a:lnTo>
                      <a:lnTo>
                        <a:pt x="334" y="464"/>
                      </a:lnTo>
                      <a:lnTo>
                        <a:pt x="334" y="464"/>
                      </a:lnTo>
                      <a:lnTo>
                        <a:pt x="336" y="450"/>
                      </a:lnTo>
                      <a:lnTo>
                        <a:pt x="340" y="434"/>
                      </a:lnTo>
                      <a:lnTo>
                        <a:pt x="346" y="422"/>
                      </a:lnTo>
                      <a:lnTo>
                        <a:pt x="356" y="410"/>
                      </a:lnTo>
                      <a:lnTo>
                        <a:pt x="368" y="400"/>
                      </a:lnTo>
                      <a:lnTo>
                        <a:pt x="380" y="394"/>
                      </a:lnTo>
                      <a:lnTo>
                        <a:pt x="396" y="390"/>
                      </a:lnTo>
                      <a:lnTo>
                        <a:pt x="410" y="388"/>
                      </a:lnTo>
                      <a:lnTo>
                        <a:pt x="410" y="388"/>
                      </a:lnTo>
                      <a:lnTo>
                        <a:pt x="426" y="390"/>
                      </a:lnTo>
                      <a:lnTo>
                        <a:pt x="440" y="394"/>
                      </a:lnTo>
                      <a:lnTo>
                        <a:pt x="454" y="400"/>
                      </a:lnTo>
                      <a:lnTo>
                        <a:pt x="466" y="410"/>
                      </a:lnTo>
                      <a:lnTo>
                        <a:pt x="474" y="422"/>
                      </a:lnTo>
                      <a:lnTo>
                        <a:pt x="482" y="434"/>
                      </a:lnTo>
                      <a:lnTo>
                        <a:pt x="486" y="450"/>
                      </a:lnTo>
                      <a:lnTo>
                        <a:pt x="488" y="464"/>
                      </a:lnTo>
                      <a:lnTo>
                        <a:pt x="488" y="464"/>
                      </a:lnTo>
                      <a:lnTo>
                        <a:pt x="486" y="480"/>
                      </a:lnTo>
                      <a:lnTo>
                        <a:pt x="482" y="494"/>
                      </a:lnTo>
                      <a:lnTo>
                        <a:pt x="474" y="508"/>
                      </a:lnTo>
                      <a:lnTo>
                        <a:pt x="466" y="520"/>
                      </a:lnTo>
                      <a:lnTo>
                        <a:pt x="454" y="528"/>
                      </a:lnTo>
                      <a:lnTo>
                        <a:pt x="440" y="536"/>
                      </a:lnTo>
                      <a:lnTo>
                        <a:pt x="426" y="540"/>
                      </a:lnTo>
                      <a:lnTo>
                        <a:pt x="410" y="542"/>
                      </a:lnTo>
                      <a:lnTo>
                        <a:pt x="410" y="542"/>
                      </a:lnTo>
                      <a:close/>
                      <a:moveTo>
                        <a:pt x="522" y="656"/>
                      </a:moveTo>
                      <a:lnTo>
                        <a:pt x="438" y="570"/>
                      </a:lnTo>
                      <a:lnTo>
                        <a:pt x="438" y="570"/>
                      </a:lnTo>
                      <a:lnTo>
                        <a:pt x="452" y="566"/>
                      </a:lnTo>
                      <a:lnTo>
                        <a:pt x="466" y="560"/>
                      </a:lnTo>
                      <a:lnTo>
                        <a:pt x="478" y="552"/>
                      </a:lnTo>
                      <a:lnTo>
                        <a:pt x="488" y="542"/>
                      </a:lnTo>
                      <a:lnTo>
                        <a:pt x="522" y="656"/>
                      </a:lnTo>
                      <a:close/>
                      <a:moveTo>
                        <a:pt x="516" y="436"/>
                      </a:moveTo>
                      <a:lnTo>
                        <a:pt x="632" y="464"/>
                      </a:lnTo>
                      <a:lnTo>
                        <a:pt x="516" y="494"/>
                      </a:lnTo>
                      <a:lnTo>
                        <a:pt x="516" y="494"/>
                      </a:lnTo>
                      <a:lnTo>
                        <a:pt x="520" y="480"/>
                      </a:lnTo>
                      <a:lnTo>
                        <a:pt x="520" y="464"/>
                      </a:lnTo>
                      <a:lnTo>
                        <a:pt x="520" y="464"/>
                      </a:lnTo>
                      <a:lnTo>
                        <a:pt x="520" y="450"/>
                      </a:lnTo>
                      <a:lnTo>
                        <a:pt x="516" y="436"/>
                      </a:lnTo>
                      <a:lnTo>
                        <a:pt x="516" y="436"/>
                      </a:lnTo>
                      <a:close/>
                    </a:path>
                  </a:pathLst>
                </a:custGeom>
                <a:solidFill>
                  <a:srgbClr val="FEFFFF">
                    <a:alpha val="2000"/>
                  </a:srgbClr>
                </a:solidFill>
                <a:ln>
                  <a:noFill/>
                </a:ln>
                <a:effectLst>
                  <a:glow rad="101600">
                    <a:srgbClr val="FEFEFE">
                      <a:alpha val="8000"/>
                    </a:srgbClr>
                  </a:glow>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9"/>
                <p:cNvSpPr>
                  <a:spLocks noChangeAspect="1"/>
                </p:cNvSpPr>
                <p:nvPr/>
              </p:nvSpPr>
              <p:spPr bwMode="auto">
                <a:xfrm rot="18879730">
                  <a:off x="6967777" y="1936282"/>
                  <a:ext cx="642197" cy="728980"/>
                </a:xfrm>
                <a:custGeom>
                  <a:avLst/>
                  <a:gdLst>
                    <a:gd name="T0" fmla="*/ 738 w 740"/>
                    <a:gd name="T1" fmla="*/ 546 h 840"/>
                    <a:gd name="T2" fmla="*/ 598 w 740"/>
                    <a:gd name="T3" fmla="*/ 524 h 840"/>
                    <a:gd name="T4" fmla="*/ 564 w 740"/>
                    <a:gd name="T5" fmla="*/ 506 h 840"/>
                    <a:gd name="T6" fmla="*/ 510 w 740"/>
                    <a:gd name="T7" fmla="*/ 458 h 840"/>
                    <a:gd name="T8" fmla="*/ 486 w 740"/>
                    <a:gd name="T9" fmla="*/ 406 h 840"/>
                    <a:gd name="T10" fmla="*/ 558 w 740"/>
                    <a:gd name="T11" fmla="*/ 330 h 840"/>
                    <a:gd name="T12" fmla="*/ 724 w 740"/>
                    <a:gd name="T13" fmla="*/ 344 h 840"/>
                    <a:gd name="T14" fmla="*/ 736 w 740"/>
                    <a:gd name="T15" fmla="*/ 286 h 840"/>
                    <a:gd name="T16" fmla="*/ 740 w 740"/>
                    <a:gd name="T17" fmla="*/ 216 h 840"/>
                    <a:gd name="T18" fmla="*/ 650 w 740"/>
                    <a:gd name="T19" fmla="*/ 230 h 840"/>
                    <a:gd name="T20" fmla="*/ 606 w 740"/>
                    <a:gd name="T21" fmla="*/ 256 h 840"/>
                    <a:gd name="T22" fmla="*/ 556 w 740"/>
                    <a:gd name="T23" fmla="*/ 288 h 840"/>
                    <a:gd name="T24" fmla="*/ 512 w 740"/>
                    <a:gd name="T25" fmla="*/ 308 h 840"/>
                    <a:gd name="T26" fmla="*/ 442 w 740"/>
                    <a:gd name="T27" fmla="*/ 320 h 840"/>
                    <a:gd name="T28" fmla="*/ 414 w 740"/>
                    <a:gd name="T29" fmla="*/ 300 h 840"/>
                    <a:gd name="T30" fmla="*/ 390 w 740"/>
                    <a:gd name="T31" fmla="*/ 204 h 840"/>
                    <a:gd name="T32" fmla="*/ 392 w 740"/>
                    <a:gd name="T33" fmla="*/ 164 h 840"/>
                    <a:gd name="T34" fmla="*/ 392 w 740"/>
                    <a:gd name="T35" fmla="*/ 80 h 840"/>
                    <a:gd name="T36" fmla="*/ 378 w 740"/>
                    <a:gd name="T37" fmla="*/ 0 h 840"/>
                    <a:gd name="T38" fmla="*/ 350 w 740"/>
                    <a:gd name="T39" fmla="*/ 42 h 840"/>
                    <a:gd name="T40" fmla="*/ 348 w 740"/>
                    <a:gd name="T41" fmla="*/ 100 h 840"/>
                    <a:gd name="T42" fmla="*/ 350 w 740"/>
                    <a:gd name="T43" fmla="*/ 192 h 840"/>
                    <a:gd name="T44" fmla="*/ 352 w 740"/>
                    <a:gd name="T45" fmla="*/ 214 h 840"/>
                    <a:gd name="T46" fmla="*/ 316 w 740"/>
                    <a:gd name="T47" fmla="*/ 320 h 840"/>
                    <a:gd name="T48" fmla="*/ 254 w 740"/>
                    <a:gd name="T49" fmla="*/ 316 h 840"/>
                    <a:gd name="T50" fmla="*/ 196 w 740"/>
                    <a:gd name="T51" fmla="*/ 294 h 840"/>
                    <a:gd name="T52" fmla="*/ 162 w 740"/>
                    <a:gd name="T53" fmla="*/ 272 h 840"/>
                    <a:gd name="T54" fmla="*/ 90 w 740"/>
                    <a:gd name="T55" fmla="*/ 230 h 840"/>
                    <a:gd name="T56" fmla="*/ 2 w 740"/>
                    <a:gd name="T57" fmla="*/ 214 h 840"/>
                    <a:gd name="T58" fmla="*/ 36 w 740"/>
                    <a:gd name="T59" fmla="*/ 246 h 840"/>
                    <a:gd name="T60" fmla="*/ 84 w 740"/>
                    <a:gd name="T61" fmla="*/ 278 h 840"/>
                    <a:gd name="T62" fmla="*/ 166 w 740"/>
                    <a:gd name="T63" fmla="*/ 322 h 840"/>
                    <a:gd name="T64" fmla="*/ 186 w 740"/>
                    <a:gd name="T65" fmla="*/ 332 h 840"/>
                    <a:gd name="T66" fmla="*/ 260 w 740"/>
                    <a:gd name="T67" fmla="*/ 418 h 840"/>
                    <a:gd name="T68" fmla="*/ 208 w 740"/>
                    <a:gd name="T69" fmla="*/ 482 h 840"/>
                    <a:gd name="T70" fmla="*/ 164 w 740"/>
                    <a:gd name="T71" fmla="*/ 514 h 840"/>
                    <a:gd name="T72" fmla="*/ 84 w 740"/>
                    <a:gd name="T73" fmla="*/ 558 h 840"/>
                    <a:gd name="T74" fmla="*/ 36 w 740"/>
                    <a:gd name="T75" fmla="*/ 590 h 840"/>
                    <a:gd name="T76" fmla="*/ 16 w 740"/>
                    <a:gd name="T77" fmla="*/ 636 h 840"/>
                    <a:gd name="T78" fmla="*/ 108 w 740"/>
                    <a:gd name="T79" fmla="*/ 596 h 840"/>
                    <a:gd name="T80" fmla="*/ 144 w 740"/>
                    <a:gd name="T81" fmla="*/ 692 h 840"/>
                    <a:gd name="T82" fmla="*/ 204 w 740"/>
                    <a:gd name="T83" fmla="*/ 534 h 840"/>
                    <a:gd name="T84" fmla="*/ 300 w 740"/>
                    <a:gd name="T85" fmla="*/ 512 h 840"/>
                    <a:gd name="T86" fmla="*/ 328 w 740"/>
                    <a:gd name="T87" fmla="*/ 534 h 840"/>
                    <a:gd name="T88" fmla="*/ 352 w 740"/>
                    <a:gd name="T89" fmla="*/ 630 h 840"/>
                    <a:gd name="T90" fmla="*/ 350 w 740"/>
                    <a:gd name="T91" fmla="*/ 670 h 840"/>
                    <a:gd name="T92" fmla="*/ 350 w 740"/>
                    <a:gd name="T93" fmla="*/ 754 h 840"/>
                    <a:gd name="T94" fmla="*/ 364 w 740"/>
                    <a:gd name="T95" fmla="*/ 840 h 840"/>
                    <a:gd name="T96" fmla="*/ 384 w 740"/>
                    <a:gd name="T97" fmla="*/ 836 h 840"/>
                    <a:gd name="T98" fmla="*/ 394 w 740"/>
                    <a:gd name="T99" fmla="*/ 734 h 840"/>
                    <a:gd name="T100" fmla="*/ 496 w 740"/>
                    <a:gd name="T101" fmla="*/ 750 h 840"/>
                    <a:gd name="T102" fmla="*/ 390 w 740"/>
                    <a:gd name="T103" fmla="*/ 620 h 840"/>
                    <a:gd name="T104" fmla="*/ 420 w 740"/>
                    <a:gd name="T105" fmla="*/ 522 h 840"/>
                    <a:gd name="T106" fmla="*/ 464 w 740"/>
                    <a:gd name="T107" fmla="*/ 514 h 840"/>
                    <a:gd name="T108" fmla="*/ 546 w 740"/>
                    <a:gd name="T109" fmla="*/ 540 h 840"/>
                    <a:gd name="T110" fmla="*/ 580 w 740"/>
                    <a:gd name="T111" fmla="*/ 562 h 840"/>
                    <a:gd name="T112" fmla="*/ 652 w 740"/>
                    <a:gd name="T113" fmla="*/ 604 h 840"/>
                    <a:gd name="T114" fmla="*/ 740 w 740"/>
                    <a:gd name="T115" fmla="*/ 616 h 8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740" h="840">
                      <a:moveTo>
                        <a:pt x="738" y="614"/>
                      </a:moveTo>
                      <a:lnTo>
                        <a:pt x="738" y="614"/>
                      </a:lnTo>
                      <a:lnTo>
                        <a:pt x="706" y="588"/>
                      </a:lnTo>
                      <a:lnTo>
                        <a:pt x="672" y="564"/>
                      </a:lnTo>
                      <a:lnTo>
                        <a:pt x="738" y="546"/>
                      </a:lnTo>
                      <a:lnTo>
                        <a:pt x="734" y="536"/>
                      </a:lnTo>
                      <a:lnTo>
                        <a:pt x="658" y="556"/>
                      </a:lnTo>
                      <a:lnTo>
                        <a:pt x="658" y="556"/>
                      </a:lnTo>
                      <a:lnTo>
                        <a:pt x="628" y="538"/>
                      </a:lnTo>
                      <a:lnTo>
                        <a:pt x="598" y="524"/>
                      </a:lnTo>
                      <a:lnTo>
                        <a:pt x="726" y="488"/>
                      </a:lnTo>
                      <a:lnTo>
                        <a:pt x="722" y="476"/>
                      </a:lnTo>
                      <a:lnTo>
                        <a:pt x="576" y="512"/>
                      </a:lnTo>
                      <a:lnTo>
                        <a:pt x="576" y="512"/>
                      </a:lnTo>
                      <a:lnTo>
                        <a:pt x="564" y="506"/>
                      </a:lnTo>
                      <a:lnTo>
                        <a:pt x="564" y="506"/>
                      </a:lnTo>
                      <a:lnTo>
                        <a:pt x="556" y="502"/>
                      </a:lnTo>
                      <a:lnTo>
                        <a:pt x="556" y="502"/>
                      </a:lnTo>
                      <a:lnTo>
                        <a:pt x="532" y="480"/>
                      </a:lnTo>
                      <a:lnTo>
                        <a:pt x="510" y="458"/>
                      </a:lnTo>
                      <a:lnTo>
                        <a:pt x="492" y="438"/>
                      </a:lnTo>
                      <a:lnTo>
                        <a:pt x="486" y="426"/>
                      </a:lnTo>
                      <a:lnTo>
                        <a:pt x="482" y="418"/>
                      </a:lnTo>
                      <a:lnTo>
                        <a:pt x="482" y="418"/>
                      </a:lnTo>
                      <a:lnTo>
                        <a:pt x="486" y="406"/>
                      </a:lnTo>
                      <a:lnTo>
                        <a:pt x="492" y="396"/>
                      </a:lnTo>
                      <a:lnTo>
                        <a:pt x="510" y="374"/>
                      </a:lnTo>
                      <a:lnTo>
                        <a:pt x="532" y="352"/>
                      </a:lnTo>
                      <a:lnTo>
                        <a:pt x="558" y="330"/>
                      </a:lnTo>
                      <a:lnTo>
                        <a:pt x="558" y="330"/>
                      </a:lnTo>
                      <a:lnTo>
                        <a:pt x="564" y="326"/>
                      </a:lnTo>
                      <a:lnTo>
                        <a:pt x="564" y="326"/>
                      </a:lnTo>
                      <a:lnTo>
                        <a:pt x="578" y="320"/>
                      </a:lnTo>
                      <a:lnTo>
                        <a:pt x="720" y="354"/>
                      </a:lnTo>
                      <a:lnTo>
                        <a:pt x="724" y="344"/>
                      </a:lnTo>
                      <a:lnTo>
                        <a:pt x="600" y="308"/>
                      </a:lnTo>
                      <a:lnTo>
                        <a:pt x="600" y="308"/>
                      </a:lnTo>
                      <a:lnTo>
                        <a:pt x="658" y="276"/>
                      </a:lnTo>
                      <a:lnTo>
                        <a:pt x="734" y="294"/>
                      </a:lnTo>
                      <a:lnTo>
                        <a:pt x="736" y="286"/>
                      </a:lnTo>
                      <a:lnTo>
                        <a:pt x="672" y="266"/>
                      </a:lnTo>
                      <a:lnTo>
                        <a:pt x="672" y="266"/>
                      </a:lnTo>
                      <a:lnTo>
                        <a:pt x="706" y="244"/>
                      </a:lnTo>
                      <a:lnTo>
                        <a:pt x="738" y="218"/>
                      </a:lnTo>
                      <a:lnTo>
                        <a:pt x="740" y="216"/>
                      </a:lnTo>
                      <a:lnTo>
                        <a:pt x="728" y="196"/>
                      </a:lnTo>
                      <a:lnTo>
                        <a:pt x="726" y="198"/>
                      </a:lnTo>
                      <a:lnTo>
                        <a:pt x="726" y="198"/>
                      </a:lnTo>
                      <a:lnTo>
                        <a:pt x="686" y="212"/>
                      </a:lnTo>
                      <a:lnTo>
                        <a:pt x="650" y="230"/>
                      </a:lnTo>
                      <a:lnTo>
                        <a:pt x="666" y="164"/>
                      </a:lnTo>
                      <a:lnTo>
                        <a:pt x="656" y="162"/>
                      </a:lnTo>
                      <a:lnTo>
                        <a:pt x="634" y="238"/>
                      </a:lnTo>
                      <a:lnTo>
                        <a:pt x="634" y="238"/>
                      </a:lnTo>
                      <a:lnTo>
                        <a:pt x="606" y="256"/>
                      </a:lnTo>
                      <a:lnTo>
                        <a:pt x="578" y="272"/>
                      </a:lnTo>
                      <a:lnTo>
                        <a:pt x="608" y="146"/>
                      </a:lnTo>
                      <a:lnTo>
                        <a:pt x="598" y="142"/>
                      </a:lnTo>
                      <a:lnTo>
                        <a:pt x="556" y="288"/>
                      </a:lnTo>
                      <a:lnTo>
                        <a:pt x="556" y="288"/>
                      </a:lnTo>
                      <a:lnTo>
                        <a:pt x="546" y="294"/>
                      </a:lnTo>
                      <a:lnTo>
                        <a:pt x="546" y="294"/>
                      </a:lnTo>
                      <a:lnTo>
                        <a:pt x="538" y="298"/>
                      </a:lnTo>
                      <a:lnTo>
                        <a:pt x="538" y="298"/>
                      </a:lnTo>
                      <a:lnTo>
                        <a:pt x="512" y="308"/>
                      </a:lnTo>
                      <a:lnTo>
                        <a:pt x="486" y="314"/>
                      </a:lnTo>
                      <a:lnTo>
                        <a:pt x="462" y="318"/>
                      </a:lnTo>
                      <a:lnTo>
                        <a:pt x="442" y="320"/>
                      </a:lnTo>
                      <a:lnTo>
                        <a:pt x="442" y="320"/>
                      </a:lnTo>
                      <a:lnTo>
                        <a:pt x="442" y="320"/>
                      </a:lnTo>
                      <a:lnTo>
                        <a:pt x="442" y="320"/>
                      </a:lnTo>
                      <a:lnTo>
                        <a:pt x="426" y="320"/>
                      </a:lnTo>
                      <a:lnTo>
                        <a:pt x="426" y="320"/>
                      </a:lnTo>
                      <a:lnTo>
                        <a:pt x="420" y="310"/>
                      </a:lnTo>
                      <a:lnTo>
                        <a:pt x="414" y="300"/>
                      </a:lnTo>
                      <a:lnTo>
                        <a:pt x="404" y="274"/>
                      </a:lnTo>
                      <a:lnTo>
                        <a:pt x="396" y="244"/>
                      </a:lnTo>
                      <a:lnTo>
                        <a:pt x="388" y="210"/>
                      </a:lnTo>
                      <a:lnTo>
                        <a:pt x="388" y="210"/>
                      </a:lnTo>
                      <a:lnTo>
                        <a:pt x="390" y="204"/>
                      </a:lnTo>
                      <a:lnTo>
                        <a:pt x="390" y="204"/>
                      </a:lnTo>
                      <a:lnTo>
                        <a:pt x="390" y="190"/>
                      </a:lnTo>
                      <a:lnTo>
                        <a:pt x="492" y="84"/>
                      </a:lnTo>
                      <a:lnTo>
                        <a:pt x="484" y="76"/>
                      </a:lnTo>
                      <a:lnTo>
                        <a:pt x="392" y="164"/>
                      </a:lnTo>
                      <a:lnTo>
                        <a:pt x="392" y="164"/>
                      </a:lnTo>
                      <a:lnTo>
                        <a:pt x="392" y="98"/>
                      </a:lnTo>
                      <a:lnTo>
                        <a:pt x="446" y="42"/>
                      </a:lnTo>
                      <a:lnTo>
                        <a:pt x="440" y="36"/>
                      </a:lnTo>
                      <a:lnTo>
                        <a:pt x="392" y="80"/>
                      </a:lnTo>
                      <a:lnTo>
                        <a:pt x="392" y="80"/>
                      </a:lnTo>
                      <a:lnTo>
                        <a:pt x="388" y="40"/>
                      </a:lnTo>
                      <a:lnTo>
                        <a:pt x="382" y="2"/>
                      </a:lnTo>
                      <a:lnTo>
                        <a:pt x="382" y="0"/>
                      </a:lnTo>
                      <a:lnTo>
                        <a:pt x="378" y="0"/>
                      </a:lnTo>
                      <a:lnTo>
                        <a:pt x="362" y="0"/>
                      </a:lnTo>
                      <a:lnTo>
                        <a:pt x="358" y="0"/>
                      </a:lnTo>
                      <a:lnTo>
                        <a:pt x="358" y="2"/>
                      </a:lnTo>
                      <a:lnTo>
                        <a:pt x="358" y="2"/>
                      </a:lnTo>
                      <a:lnTo>
                        <a:pt x="350" y="42"/>
                      </a:lnTo>
                      <a:lnTo>
                        <a:pt x="348" y="82"/>
                      </a:lnTo>
                      <a:lnTo>
                        <a:pt x="300" y="36"/>
                      </a:lnTo>
                      <a:lnTo>
                        <a:pt x="292" y="42"/>
                      </a:lnTo>
                      <a:lnTo>
                        <a:pt x="348" y="100"/>
                      </a:lnTo>
                      <a:lnTo>
                        <a:pt x="348" y="100"/>
                      </a:lnTo>
                      <a:lnTo>
                        <a:pt x="348" y="134"/>
                      </a:lnTo>
                      <a:lnTo>
                        <a:pt x="350" y="166"/>
                      </a:lnTo>
                      <a:lnTo>
                        <a:pt x="254" y="76"/>
                      </a:lnTo>
                      <a:lnTo>
                        <a:pt x="246" y="84"/>
                      </a:lnTo>
                      <a:lnTo>
                        <a:pt x="350" y="192"/>
                      </a:lnTo>
                      <a:lnTo>
                        <a:pt x="350" y="192"/>
                      </a:lnTo>
                      <a:lnTo>
                        <a:pt x="352" y="204"/>
                      </a:lnTo>
                      <a:lnTo>
                        <a:pt x="352" y="204"/>
                      </a:lnTo>
                      <a:lnTo>
                        <a:pt x="352" y="214"/>
                      </a:lnTo>
                      <a:lnTo>
                        <a:pt x="352" y="214"/>
                      </a:lnTo>
                      <a:lnTo>
                        <a:pt x="346" y="246"/>
                      </a:lnTo>
                      <a:lnTo>
                        <a:pt x="338" y="276"/>
                      </a:lnTo>
                      <a:lnTo>
                        <a:pt x="328" y="302"/>
                      </a:lnTo>
                      <a:lnTo>
                        <a:pt x="322" y="312"/>
                      </a:lnTo>
                      <a:lnTo>
                        <a:pt x="316" y="320"/>
                      </a:lnTo>
                      <a:lnTo>
                        <a:pt x="316" y="320"/>
                      </a:lnTo>
                      <a:lnTo>
                        <a:pt x="300" y="322"/>
                      </a:lnTo>
                      <a:lnTo>
                        <a:pt x="300" y="322"/>
                      </a:lnTo>
                      <a:lnTo>
                        <a:pt x="278" y="320"/>
                      </a:lnTo>
                      <a:lnTo>
                        <a:pt x="254" y="316"/>
                      </a:lnTo>
                      <a:lnTo>
                        <a:pt x="228" y="308"/>
                      </a:lnTo>
                      <a:lnTo>
                        <a:pt x="200" y="298"/>
                      </a:lnTo>
                      <a:lnTo>
                        <a:pt x="200" y="298"/>
                      </a:lnTo>
                      <a:lnTo>
                        <a:pt x="196" y="294"/>
                      </a:lnTo>
                      <a:lnTo>
                        <a:pt x="196" y="294"/>
                      </a:lnTo>
                      <a:lnTo>
                        <a:pt x="184" y="286"/>
                      </a:lnTo>
                      <a:lnTo>
                        <a:pt x="142" y="146"/>
                      </a:lnTo>
                      <a:lnTo>
                        <a:pt x="130" y="148"/>
                      </a:lnTo>
                      <a:lnTo>
                        <a:pt x="162" y="272"/>
                      </a:lnTo>
                      <a:lnTo>
                        <a:pt x="162" y="272"/>
                      </a:lnTo>
                      <a:lnTo>
                        <a:pt x="106" y="240"/>
                      </a:lnTo>
                      <a:lnTo>
                        <a:pt x="84" y="164"/>
                      </a:lnTo>
                      <a:lnTo>
                        <a:pt x="74" y="166"/>
                      </a:lnTo>
                      <a:lnTo>
                        <a:pt x="90" y="230"/>
                      </a:lnTo>
                      <a:lnTo>
                        <a:pt x="90" y="230"/>
                      </a:lnTo>
                      <a:lnTo>
                        <a:pt x="54" y="214"/>
                      </a:lnTo>
                      <a:lnTo>
                        <a:pt x="16" y="198"/>
                      </a:lnTo>
                      <a:lnTo>
                        <a:pt x="12" y="198"/>
                      </a:lnTo>
                      <a:lnTo>
                        <a:pt x="10" y="200"/>
                      </a:lnTo>
                      <a:lnTo>
                        <a:pt x="2" y="214"/>
                      </a:lnTo>
                      <a:lnTo>
                        <a:pt x="2" y="214"/>
                      </a:lnTo>
                      <a:lnTo>
                        <a:pt x="0" y="218"/>
                      </a:lnTo>
                      <a:lnTo>
                        <a:pt x="4" y="220"/>
                      </a:lnTo>
                      <a:lnTo>
                        <a:pt x="4" y="220"/>
                      </a:lnTo>
                      <a:lnTo>
                        <a:pt x="36" y="246"/>
                      </a:lnTo>
                      <a:lnTo>
                        <a:pt x="70" y="270"/>
                      </a:lnTo>
                      <a:lnTo>
                        <a:pt x="4" y="288"/>
                      </a:lnTo>
                      <a:lnTo>
                        <a:pt x="6" y="298"/>
                      </a:lnTo>
                      <a:lnTo>
                        <a:pt x="84" y="278"/>
                      </a:lnTo>
                      <a:lnTo>
                        <a:pt x="84" y="278"/>
                      </a:lnTo>
                      <a:lnTo>
                        <a:pt x="114" y="296"/>
                      </a:lnTo>
                      <a:lnTo>
                        <a:pt x="142" y="310"/>
                      </a:lnTo>
                      <a:lnTo>
                        <a:pt x="16" y="346"/>
                      </a:lnTo>
                      <a:lnTo>
                        <a:pt x="20" y="358"/>
                      </a:lnTo>
                      <a:lnTo>
                        <a:pt x="166" y="322"/>
                      </a:lnTo>
                      <a:lnTo>
                        <a:pt x="166" y="322"/>
                      </a:lnTo>
                      <a:lnTo>
                        <a:pt x="178" y="328"/>
                      </a:lnTo>
                      <a:lnTo>
                        <a:pt x="178" y="328"/>
                      </a:lnTo>
                      <a:lnTo>
                        <a:pt x="186" y="332"/>
                      </a:lnTo>
                      <a:lnTo>
                        <a:pt x="186" y="332"/>
                      </a:lnTo>
                      <a:lnTo>
                        <a:pt x="210" y="354"/>
                      </a:lnTo>
                      <a:lnTo>
                        <a:pt x="232" y="376"/>
                      </a:lnTo>
                      <a:lnTo>
                        <a:pt x="250" y="396"/>
                      </a:lnTo>
                      <a:lnTo>
                        <a:pt x="256" y="408"/>
                      </a:lnTo>
                      <a:lnTo>
                        <a:pt x="260" y="418"/>
                      </a:lnTo>
                      <a:lnTo>
                        <a:pt x="260" y="418"/>
                      </a:lnTo>
                      <a:lnTo>
                        <a:pt x="256" y="428"/>
                      </a:lnTo>
                      <a:lnTo>
                        <a:pt x="248" y="438"/>
                      </a:lnTo>
                      <a:lnTo>
                        <a:pt x="232" y="460"/>
                      </a:lnTo>
                      <a:lnTo>
                        <a:pt x="208" y="482"/>
                      </a:lnTo>
                      <a:lnTo>
                        <a:pt x="184" y="504"/>
                      </a:lnTo>
                      <a:lnTo>
                        <a:pt x="184" y="504"/>
                      </a:lnTo>
                      <a:lnTo>
                        <a:pt x="178" y="508"/>
                      </a:lnTo>
                      <a:lnTo>
                        <a:pt x="178" y="508"/>
                      </a:lnTo>
                      <a:lnTo>
                        <a:pt x="164" y="514"/>
                      </a:lnTo>
                      <a:lnTo>
                        <a:pt x="22" y="480"/>
                      </a:lnTo>
                      <a:lnTo>
                        <a:pt x="18" y="490"/>
                      </a:lnTo>
                      <a:lnTo>
                        <a:pt x="142" y="526"/>
                      </a:lnTo>
                      <a:lnTo>
                        <a:pt x="142" y="526"/>
                      </a:lnTo>
                      <a:lnTo>
                        <a:pt x="84" y="558"/>
                      </a:lnTo>
                      <a:lnTo>
                        <a:pt x="8" y="540"/>
                      </a:lnTo>
                      <a:lnTo>
                        <a:pt x="6" y="548"/>
                      </a:lnTo>
                      <a:lnTo>
                        <a:pt x="68" y="568"/>
                      </a:lnTo>
                      <a:lnTo>
                        <a:pt x="68" y="568"/>
                      </a:lnTo>
                      <a:lnTo>
                        <a:pt x="36" y="590"/>
                      </a:lnTo>
                      <a:lnTo>
                        <a:pt x="4" y="616"/>
                      </a:lnTo>
                      <a:lnTo>
                        <a:pt x="2" y="618"/>
                      </a:lnTo>
                      <a:lnTo>
                        <a:pt x="14" y="638"/>
                      </a:lnTo>
                      <a:lnTo>
                        <a:pt x="16" y="636"/>
                      </a:lnTo>
                      <a:lnTo>
                        <a:pt x="16" y="636"/>
                      </a:lnTo>
                      <a:lnTo>
                        <a:pt x="56" y="622"/>
                      </a:lnTo>
                      <a:lnTo>
                        <a:pt x="92" y="604"/>
                      </a:lnTo>
                      <a:lnTo>
                        <a:pt x="76" y="670"/>
                      </a:lnTo>
                      <a:lnTo>
                        <a:pt x="86" y="672"/>
                      </a:lnTo>
                      <a:lnTo>
                        <a:pt x="108" y="596"/>
                      </a:lnTo>
                      <a:lnTo>
                        <a:pt x="108" y="596"/>
                      </a:lnTo>
                      <a:lnTo>
                        <a:pt x="136" y="578"/>
                      </a:lnTo>
                      <a:lnTo>
                        <a:pt x="164" y="562"/>
                      </a:lnTo>
                      <a:lnTo>
                        <a:pt x="132" y="688"/>
                      </a:lnTo>
                      <a:lnTo>
                        <a:pt x="144" y="692"/>
                      </a:lnTo>
                      <a:lnTo>
                        <a:pt x="186" y="546"/>
                      </a:lnTo>
                      <a:lnTo>
                        <a:pt x="186" y="546"/>
                      </a:lnTo>
                      <a:lnTo>
                        <a:pt x="196" y="540"/>
                      </a:lnTo>
                      <a:lnTo>
                        <a:pt x="196" y="540"/>
                      </a:lnTo>
                      <a:lnTo>
                        <a:pt x="204" y="534"/>
                      </a:lnTo>
                      <a:lnTo>
                        <a:pt x="204" y="534"/>
                      </a:lnTo>
                      <a:lnTo>
                        <a:pt x="230" y="526"/>
                      </a:lnTo>
                      <a:lnTo>
                        <a:pt x="256" y="518"/>
                      </a:lnTo>
                      <a:lnTo>
                        <a:pt x="280" y="514"/>
                      </a:lnTo>
                      <a:lnTo>
                        <a:pt x="300" y="512"/>
                      </a:lnTo>
                      <a:lnTo>
                        <a:pt x="300" y="512"/>
                      </a:lnTo>
                      <a:lnTo>
                        <a:pt x="316" y="514"/>
                      </a:lnTo>
                      <a:lnTo>
                        <a:pt x="316" y="514"/>
                      </a:lnTo>
                      <a:lnTo>
                        <a:pt x="322" y="522"/>
                      </a:lnTo>
                      <a:lnTo>
                        <a:pt x="328" y="534"/>
                      </a:lnTo>
                      <a:lnTo>
                        <a:pt x="338" y="560"/>
                      </a:lnTo>
                      <a:lnTo>
                        <a:pt x="346" y="590"/>
                      </a:lnTo>
                      <a:lnTo>
                        <a:pt x="352" y="624"/>
                      </a:lnTo>
                      <a:lnTo>
                        <a:pt x="352" y="624"/>
                      </a:lnTo>
                      <a:lnTo>
                        <a:pt x="352" y="630"/>
                      </a:lnTo>
                      <a:lnTo>
                        <a:pt x="352" y="630"/>
                      </a:lnTo>
                      <a:lnTo>
                        <a:pt x="352" y="644"/>
                      </a:lnTo>
                      <a:lnTo>
                        <a:pt x="250" y="750"/>
                      </a:lnTo>
                      <a:lnTo>
                        <a:pt x="258" y="760"/>
                      </a:lnTo>
                      <a:lnTo>
                        <a:pt x="350" y="670"/>
                      </a:lnTo>
                      <a:lnTo>
                        <a:pt x="350" y="670"/>
                      </a:lnTo>
                      <a:lnTo>
                        <a:pt x="350" y="736"/>
                      </a:lnTo>
                      <a:lnTo>
                        <a:pt x="296" y="792"/>
                      </a:lnTo>
                      <a:lnTo>
                        <a:pt x="302" y="800"/>
                      </a:lnTo>
                      <a:lnTo>
                        <a:pt x="350" y="754"/>
                      </a:lnTo>
                      <a:lnTo>
                        <a:pt x="350" y="754"/>
                      </a:lnTo>
                      <a:lnTo>
                        <a:pt x="352" y="794"/>
                      </a:lnTo>
                      <a:lnTo>
                        <a:pt x="360" y="836"/>
                      </a:lnTo>
                      <a:lnTo>
                        <a:pt x="360" y="840"/>
                      </a:lnTo>
                      <a:lnTo>
                        <a:pt x="364" y="840"/>
                      </a:lnTo>
                      <a:lnTo>
                        <a:pt x="364" y="840"/>
                      </a:lnTo>
                      <a:lnTo>
                        <a:pt x="368" y="840"/>
                      </a:lnTo>
                      <a:lnTo>
                        <a:pt x="384" y="840"/>
                      </a:lnTo>
                      <a:lnTo>
                        <a:pt x="384" y="836"/>
                      </a:lnTo>
                      <a:lnTo>
                        <a:pt x="384" y="836"/>
                      </a:lnTo>
                      <a:lnTo>
                        <a:pt x="390" y="794"/>
                      </a:lnTo>
                      <a:lnTo>
                        <a:pt x="394" y="752"/>
                      </a:lnTo>
                      <a:lnTo>
                        <a:pt x="442" y="800"/>
                      </a:lnTo>
                      <a:lnTo>
                        <a:pt x="450" y="792"/>
                      </a:lnTo>
                      <a:lnTo>
                        <a:pt x="394" y="734"/>
                      </a:lnTo>
                      <a:lnTo>
                        <a:pt x="394" y="734"/>
                      </a:lnTo>
                      <a:lnTo>
                        <a:pt x="394" y="700"/>
                      </a:lnTo>
                      <a:lnTo>
                        <a:pt x="392" y="668"/>
                      </a:lnTo>
                      <a:lnTo>
                        <a:pt x="486" y="760"/>
                      </a:lnTo>
                      <a:lnTo>
                        <a:pt x="496" y="750"/>
                      </a:lnTo>
                      <a:lnTo>
                        <a:pt x="390" y="642"/>
                      </a:lnTo>
                      <a:lnTo>
                        <a:pt x="390" y="642"/>
                      </a:lnTo>
                      <a:lnTo>
                        <a:pt x="390" y="630"/>
                      </a:lnTo>
                      <a:lnTo>
                        <a:pt x="390" y="630"/>
                      </a:lnTo>
                      <a:lnTo>
                        <a:pt x="390" y="620"/>
                      </a:lnTo>
                      <a:lnTo>
                        <a:pt x="390" y="620"/>
                      </a:lnTo>
                      <a:lnTo>
                        <a:pt x="396" y="588"/>
                      </a:lnTo>
                      <a:lnTo>
                        <a:pt x="404" y="558"/>
                      </a:lnTo>
                      <a:lnTo>
                        <a:pt x="414" y="532"/>
                      </a:lnTo>
                      <a:lnTo>
                        <a:pt x="420" y="522"/>
                      </a:lnTo>
                      <a:lnTo>
                        <a:pt x="426" y="514"/>
                      </a:lnTo>
                      <a:lnTo>
                        <a:pt x="426" y="514"/>
                      </a:lnTo>
                      <a:lnTo>
                        <a:pt x="442" y="512"/>
                      </a:lnTo>
                      <a:lnTo>
                        <a:pt x="442" y="512"/>
                      </a:lnTo>
                      <a:lnTo>
                        <a:pt x="464" y="514"/>
                      </a:lnTo>
                      <a:lnTo>
                        <a:pt x="488" y="518"/>
                      </a:lnTo>
                      <a:lnTo>
                        <a:pt x="514" y="526"/>
                      </a:lnTo>
                      <a:lnTo>
                        <a:pt x="540" y="536"/>
                      </a:lnTo>
                      <a:lnTo>
                        <a:pt x="540" y="536"/>
                      </a:lnTo>
                      <a:lnTo>
                        <a:pt x="546" y="540"/>
                      </a:lnTo>
                      <a:lnTo>
                        <a:pt x="546" y="540"/>
                      </a:lnTo>
                      <a:lnTo>
                        <a:pt x="558" y="548"/>
                      </a:lnTo>
                      <a:lnTo>
                        <a:pt x="600" y="688"/>
                      </a:lnTo>
                      <a:lnTo>
                        <a:pt x="610" y="686"/>
                      </a:lnTo>
                      <a:lnTo>
                        <a:pt x="580" y="562"/>
                      </a:lnTo>
                      <a:lnTo>
                        <a:pt x="580" y="562"/>
                      </a:lnTo>
                      <a:lnTo>
                        <a:pt x="636" y="596"/>
                      </a:lnTo>
                      <a:lnTo>
                        <a:pt x="658" y="670"/>
                      </a:lnTo>
                      <a:lnTo>
                        <a:pt x="668" y="668"/>
                      </a:lnTo>
                      <a:lnTo>
                        <a:pt x="652" y="604"/>
                      </a:lnTo>
                      <a:lnTo>
                        <a:pt x="652" y="604"/>
                      </a:lnTo>
                      <a:lnTo>
                        <a:pt x="688" y="620"/>
                      </a:lnTo>
                      <a:lnTo>
                        <a:pt x="726" y="636"/>
                      </a:lnTo>
                      <a:lnTo>
                        <a:pt x="730" y="636"/>
                      </a:lnTo>
                      <a:lnTo>
                        <a:pt x="740" y="616"/>
                      </a:lnTo>
                      <a:lnTo>
                        <a:pt x="738" y="614"/>
                      </a:lnTo>
                      <a:close/>
                    </a:path>
                  </a:pathLst>
                </a:custGeom>
                <a:solidFill>
                  <a:srgbClr val="FEFFFF">
                    <a:alpha val="2000"/>
                  </a:srgbClr>
                </a:solidFill>
                <a:ln>
                  <a:noFill/>
                </a:ln>
                <a:effectLst>
                  <a:glow rad="101600">
                    <a:srgbClr val="FEFEFE">
                      <a:alpha val="4000"/>
                    </a:srgbClr>
                  </a:glow>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25" name="Group 50"/>
              <p:cNvGrpSpPr/>
              <p:nvPr/>
            </p:nvGrpSpPr>
            <p:grpSpPr>
              <a:xfrm>
                <a:off x="7693251" y="122250"/>
                <a:ext cx="1404769" cy="5155321"/>
                <a:chOff x="7693251" y="122250"/>
                <a:chExt cx="1404769" cy="5155321"/>
              </a:xfrm>
            </p:grpSpPr>
            <p:sp>
              <p:nvSpPr>
                <p:cNvPr id="231" name="Freeform 45"/>
                <p:cNvSpPr>
                  <a:spLocks noChangeAspect="1" noEditPoints="1"/>
                </p:cNvSpPr>
                <p:nvPr/>
              </p:nvSpPr>
              <p:spPr bwMode="auto">
                <a:xfrm rot="20600525">
                  <a:off x="7870177" y="4209243"/>
                  <a:ext cx="943524" cy="1068328"/>
                </a:xfrm>
                <a:custGeom>
                  <a:avLst/>
                  <a:gdLst>
                    <a:gd name="T0" fmla="*/ 554 w 756"/>
                    <a:gd name="T1" fmla="*/ 508 h 856"/>
                    <a:gd name="T2" fmla="*/ 482 w 756"/>
                    <a:gd name="T3" fmla="*/ 444 h 856"/>
                    <a:gd name="T4" fmla="*/ 482 w 756"/>
                    <a:gd name="T5" fmla="*/ 416 h 856"/>
                    <a:gd name="T6" fmla="*/ 714 w 756"/>
                    <a:gd name="T7" fmla="*/ 390 h 856"/>
                    <a:gd name="T8" fmla="*/ 754 w 756"/>
                    <a:gd name="T9" fmla="*/ 228 h 856"/>
                    <a:gd name="T10" fmla="*/ 754 w 756"/>
                    <a:gd name="T11" fmla="*/ 222 h 856"/>
                    <a:gd name="T12" fmla="*/ 556 w 756"/>
                    <a:gd name="T13" fmla="*/ 304 h 856"/>
                    <a:gd name="T14" fmla="*/ 534 w 756"/>
                    <a:gd name="T15" fmla="*/ 316 h 856"/>
                    <a:gd name="T16" fmla="*/ 444 w 756"/>
                    <a:gd name="T17" fmla="*/ 348 h 856"/>
                    <a:gd name="T18" fmla="*/ 406 w 756"/>
                    <a:gd name="T19" fmla="*/ 330 h 856"/>
                    <a:gd name="T20" fmla="*/ 504 w 756"/>
                    <a:gd name="T21" fmla="*/ 110 h 856"/>
                    <a:gd name="T22" fmla="*/ 388 w 756"/>
                    <a:gd name="T23" fmla="*/ 0 h 856"/>
                    <a:gd name="T24" fmla="*/ 358 w 756"/>
                    <a:gd name="T25" fmla="*/ 214 h 856"/>
                    <a:gd name="T26" fmla="*/ 358 w 756"/>
                    <a:gd name="T27" fmla="*/ 238 h 856"/>
                    <a:gd name="T28" fmla="*/ 340 w 756"/>
                    <a:gd name="T29" fmla="*/ 334 h 856"/>
                    <a:gd name="T30" fmla="*/ 308 w 756"/>
                    <a:gd name="T31" fmla="*/ 356 h 856"/>
                    <a:gd name="T32" fmla="*/ 166 w 756"/>
                    <a:gd name="T33" fmla="*/ 160 h 856"/>
                    <a:gd name="T34" fmla="*/ 12 w 756"/>
                    <a:gd name="T35" fmla="*/ 204 h 856"/>
                    <a:gd name="T36" fmla="*/ 2 w 756"/>
                    <a:gd name="T37" fmla="*/ 220 h 856"/>
                    <a:gd name="T38" fmla="*/ 38 w 756"/>
                    <a:gd name="T39" fmla="*/ 380 h 856"/>
                    <a:gd name="T40" fmla="*/ 282 w 756"/>
                    <a:gd name="T41" fmla="*/ 402 h 856"/>
                    <a:gd name="T42" fmla="*/ 278 w 756"/>
                    <a:gd name="T43" fmla="*/ 430 h 856"/>
                    <a:gd name="T44" fmla="*/ 280 w 756"/>
                    <a:gd name="T45" fmla="*/ 452 h 856"/>
                    <a:gd name="T46" fmla="*/ 38 w 756"/>
                    <a:gd name="T47" fmla="*/ 480 h 856"/>
                    <a:gd name="T48" fmla="*/ 2 w 756"/>
                    <a:gd name="T49" fmla="*/ 636 h 856"/>
                    <a:gd name="T50" fmla="*/ 12 w 756"/>
                    <a:gd name="T51" fmla="*/ 654 h 856"/>
                    <a:gd name="T52" fmla="*/ 176 w 756"/>
                    <a:gd name="T53" fmla="*/ 702 h 856"/>
                    <a:gd name="T54" fmla="*/ 306 w 756"/>
                    <a:gd name="T55" fmla="*/ 500 h 856"/>
                    <a:gd name="T56" fmla="*/ 338 w 756"/>
                    <a:gd name="T57" fmla="*/ 522 h 856"/>
                    <a:gd name="T58" fmla="*/ 244 w 756"/>
                    <a:gd name="T59" fmla="*/ 740 h 856"/>
                    <a:gd name="T60" fmla="*/ 364 w 756"/>
                    <a:gd name="T61" fmla="*/ 856 h 856"/>
                    <a:gd name="T62" fmla="*/ 390 w 756"/>
                    <a:gd name="T63" fmla="*/ 856 h 856"/>
                    <a:gd name="T64" fmla="*/ 512 w 756"/>
                    <a:gd name="T65" fmla="*/ 740 h 856"/>
                    <a:gd name="T66" fmla="*/ 402 w 756"/>
                    <a:gd name="T67" fmla="*/ 530 h 856"/>
                    <a:gd name="T68" fmla="*/ 440 w 756"/>
                    <a:gd name="T69" fmla="*/ 512 h 856"/>
                    <a:gd name="T70" fmla="*/ 580 w 756"/>
                    <a:gd name="T71" fmla="*/ 702 h 856"/>
                    <a:gd name="T72" fmla="*/ 744 w 756"/>
                    <a:gd name="T73" fmla="*/ 656 h 856"/>
                    <a:gd name="T74" fmla="*/ 748 w 756"/>
                    <a:gd name="T75" fmla="*/ 646 h 856"/>
                    <a:gd name="T76" fmla="*/ 716 w 756"/>
                    <a:gd name="T77" fmla="*/ 480 h 856"/>
                    <a:gd name="T78" fmla="*/ 366 w 756"/>
                    <a:gd name="T79" fmla="*/ 498 h 856"/>
                    <a:gd name="T80" fmla="*/ 330 w 756"/>
                    <a:gd name="T81" fmla="*/ 480 h 856"/>
                    <a:gd name="T82" fmla="*/ 312 w 756"/>
                    <a:gd name="T83" fmla="*/ 444 h 856"/>
                    <a:gd name="T84" fmla="*/ 312 w 756"/>
                    <a:gd name="T85" fmla="*/ 416 h 856"/>
                    <a:gd name="T86" fmla="*/ 330 w 756"/>
                    <a:gd name="T87" fmla="*/ 380 h 856"/>
                    <a:gd name="T88" fmla="*/ 366 w 756"/>
                    <a:gd name="T89" fmla="*/ 360 h 856"/>
                    <a:gd name="T90" fmla="*/ 394 w 756"/>
                    <a:gd name="T91" fmla="*/ 360 h 856"/>
                    <a:gd name="T92" fmla="*/ 430 w 756"/>
                    <a:gd name="T93" fmla="*/ 380 h 856"/>
                    <a:gd name="T94" fmla="*/ 448 w 756"/>
                    <a:gd name="T95" fmla="*/ 416 h 856"/>
                    <a:gd name="T96" fmla="*/ 448 w 756"/>
                    <a:gd name="T97" fmla="*/ 444 h 856"/>
                    <a:gd name="T98" fmla="*/ 430 w 756"/>
                    <a:gd name="T99" fmla="*/ 480 h 856"/>
                    <a:gd name="T100" fmla="*/ 394 w 756"/>
                    <a:gd name="T101" fmla="*/ 498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756" h="856">
                      <a:moveTo>
                        <a:pt x="716" y="480"/>
                      </a:moveTo>
                      <a:lnTo>
                        <a:pt x="714" y="468"/>
                      </a:lnTo>
                      <a:lnTo>
                        <a:pt x="554" y="508"/>
                      </a:lnTo>
                      <a:lnTo>
                        <a:pt x="478" y="460"/>
                      </a:lnTo>
                      <a:lnTo>
                        <a:pt x="478" y="460"/>
                      </a:lnTo>
                      <a:lnTo>
                        <a:pt x="482" y="444"/>
                      </a:lnTo>
                      <a:lnTo>
                        <a:pt x="482" y="430"/>
                      </a:lnTo>
                      <a:lnTo>
                        <a:pt x="482" y="430"/>
                      </a:lnTo>
                      <a:lnTo>
                        <a:pt x="482" y="416"/>
                      </a:lnTo>
                      <a:lnTo>
                        <a:pt x="480" y="404"/>
                      </a:lnTo>
                      <a:lnTo>
                        <a:pt x="558" y="352"/>
                      </a:lnTo>
                      <a:lnTo>
                        <a:pt x="714" y="390"/>
                      </a:lnTo>
                      <a:lnTo>
                        <a:pt x="716" y="380"/>
                      </a:lnTo>
                      <a:lnTo>
                        <a:pt x="580" y="340"/>
                      </a:lnTo>
                      <a:lnTo>
                        <a:pt x="754" y="228"/>
                      </a:lnTo>
                      <a:lnTo>
                        <a:pt x="756" y="226"/>
                      </a:lnTo>
                      <a:lnTo>
                        <a:pt x="754" y="222"/>
                      </a:lnTo>
                      <a:lnTo>
                        <a:pt x="754" y="222"/>
                      </a:lnTo>
                      <a:lnTo>
                        <a:pt x="750" y="214"/>
                      </a:lnTo>
                      <a:lnTo>
                        <a:pt x="744" y="204"/>
                      </a:lnTo>
                      <a:lnTo>
                        <a:pt x="556" y="304"/>
                      </a:lnTo>
                      <a:lnTo>
                        <a:pt x="590" y="160"/>
                      </a:lnTo>
                      <a:lnTo>
                        <a:pt x="580" y="158"/>
                      </a:lnTo>
                      <a:lnTo>
                        <a:pt x="534" y="316"/>
                      </a:lnTo>
                      <a:lnTo>
                        <a:pt x="454" y="358"/>
                      </a:lnTo>
                      <a:lnTo>
                        <a:pt x="454" y="358"/>
                      </a:lnTo>
                      <a:lnTo>
                        <a:pt x="444" y="348"/>
                      </a:lnTo>
                      <a:lnTo>
                        <a:pt x="432" y="342"/>
                      </a:lnTo>
                      <a:lnTo>
                        <a:pt x="420" y="336"/>
                      </a:lnTo>
                      <a:lnTo>
                        <a:pt x="406" y="330"/>
                      </a:lnTo>
                      <a:lnTo>
                        <a:pt x="402" y="234"/>
                      </a:lnTo>
                      <a:lnTo>
                        <a:pt x="512" y="120"/>
                      </a:lnTo>
                      <a:lnTo>
                        <a:pt x="504" y="110"/>
                      </a:lnTo>
                      <a:lnTo>
                        <a:pt x="400" y="210"/>
                      </a:lnTo>
                      <a:lnTo>
                        <a:pt x="392" y="0"/>
                      </a:lnTo>
                      <a:lnTo>
                        <a:pt x="388" y="0"/>
                      </a:lnTo>
                      <a:lnTo>
                        <a:pt x="372" y="0"/>
                      </a:lnTo>
                      <a:lnTo>
                        <a:pt x="366" y="0"/>
                      </a:lnTo>
                      <a:lnTo>
                        <a:pt x="358" y="214"/>
                      </a:lnTo>
                      <a:lnTo>
                        <a:pt x="252" y="110"/>
                      </a:lnTo>
                      <a:lnTo>
                        <a:pt x="244" y="120"/>
                      </a:lnTo>
                      <a:lnTo>
                        <a:pt x="358" y="238"/>
                      </a:lnTo>
                      <a:lnTo>
                        <a:pt x="354" y="330"/>
                      </a:lnTo>
                      <a:lnTo>
                        <a:pt x="354" y="330"/>
                      </a:lnTo>
                      <a:lnTo>
                        <a:pt x="340" y="334"/>
                      </a:lnTo>
                      <a:lnTo>
                        <a:pt x="330" y="340"/>
                      </a:lnTo>
                      <a:lnTo>
                        <a:pt x="318" y="348"/>
                      </a:lnTo>
                      <a:lnTo>
                        <a:pt x="308" y="356"/>
                      </a:lnTo>
                      <a:lnTo>
                        <a:pt x="222" y="312"/>
                      </a:lnTo>
                      <a:lnTo>
                        <a:pt x="176" y="158"/>
                      </a:lnTo>
                      <a:lnTo>
                        <a:pt x="166" y="160"/>
                      </a:lnTo>
                      <a:lnTo>
                        <a:pt x="200" y="300"/>
                      </a:lnTo>
                      <a:lnTo>
                        <a:pt x="16" y="204"/>
                      </a:lnTo>
                      <a:lnTo>
                        <a:pt x="12" y="204"/>
                      </a:lnTo>
                      <a:lnTo>
                        <a:pt x="10" y="206"/>
                      </a:lnTo>
                      <a:lnTo>
                        <a:pt x="2" y="220"/>
                      </a:lnTo>
                      <a:lnTo>
                        <a:pt x="2" y="220"/>
                      </a:lnTo>
                      <a:lnTo>
                        <a:pt x="0" y="224"/>
                      </a:lnTo>
                      <a:lnTo>
                        <a:pt x="180" y="338"/>
                      </a:lnTo>
                      <a:lnTo>
                        <a:pt x="38" y="380"/>
                      </a:lnTo>
                      <a:lnTo>
                        <a:pt x="42" y="390"/>
                      </a:lnTo>
                      <a:lnTo>
                        <a:pt x="202" y="352"/>
                      </a:lnTo>
                      <a:lnTo>
                        <a:pt x="282" y="402"/>
                      </a:lnTo>
                      <a:lnTo>
                        <a:pt x="282" y="402"/>
                      </a:lnTo>
                      <a:lnTo>
                        <a:pt x="278" y="416"/>
                      </a:lnTo>
                      <a:lnTo>
                        <a:pt x="278" y="430"/>
                      </a:lnTo>
                      <a:lnTo>
                        <a:pt x="278" y="430"/>
                      </a:lnTo>
                      <a:lnTo>
                        <a:pt x="278" y="442"/>
                      </a:lnTo>
                      <a:lnTo>
                        <a:pt x="280" y="452"/>
                      </a:lnTo>
                      <a:lnTo>
                        <a:pt x="198" y="506"/>
                      </a:lnTo>
                      <a:lnTo>
                        <a:pt x="42" y="468"/>
                      </a:lnTo>
                      <a:lnTo>
                        <a:pt x="38" y="480"/>
                      </a:lnTo>
                      <a:lnTo>
                        <a:pt x="176" y="520"/>
                      </a:lnTo>
                      <a:lnTo>
                        <a:pt x="0" y="632"/>
                      </a:lnTo>
                      <a:lnTo>
                        <a:pt x="2" y="636"/>
                      </a:lnTo>
                      <a:lnTo>
                        <a:pt x="2" y="636"/>
                      </a:lnTo>
                      <a:lnTo>
                        <a:pt x="2" y="638"/>
                      </a:lnTo>
                      <a:lnTo>
                        <a:pt x="12" y="654"/>
                      </a:lnTo>
                      <a:lnTo>
                        <a:pt x="200" y="554"/>
                      </a:lnTo>
                      <a:lnTo>
                        <a:pt x="166" y="698"/>
                      </a:lnTo>
                      <a:lnTo>
                        <a:pt x="176" y="702"/>
                      </a:lnTo>
                      <a:lnTo>
                        <a:pt x="222" y="542"/>
                      </a:lnTo>
                      <a:lnTo>
                        <a:pt x="306" y="500"/>
                      </a:lnTo>
                      <a:lnTo>
                        <a:pt x="306" y="500"/>
                      </a:lnTo>
                      <a:lnTo>
                        <a:pt x="316" y="508"/>
                      </a:lnTo>
                      <a:lnTo>
                        <a:pt x="326" y="516"/>
                      </a:lnTo>
                      <a:lnTo>
                        <a:pt x="338" y="522"/>
                      </a:lnTo>
                      <a:lnTo>
                        <a:pt x="350" y="528"/>
                      </a:lnTo>
                      <a:lnTo>
                        <a:pt x="354" y="624"/>
                      </a:lnTo>
                      <a:lnTo>
                        <a:pt x="244" y="740"/>
                      </a:lnTo>
                      <a:lnTo>
                        <a:pt x="252" y="748"/>
                      </a:lnTo>
                      <a:lnTo>
                        <a:pt x="356" y="648"/>
                      </a:lnTo>
                      <a:lnTo>
                        <a:pt x="364" y="856"/>
                      </a:lnTo>
                      <a:lnTo>
                        <a:pt x="368" y="856"/>
                      </a:lnTo>
                      <a:lnTo>
                        <a:pt x="384" y="856"/>
                      </a:lnTo>
                      <a:lnTo>
                        <a:pt x="390" y="856"/>
                      </a:lnTo>
                      <a:lnTo>
                        <a:pt x="398" y="644"/>
                      </a:lnTo>
                      <a:lnTo>
                        <a:pt x="504" y="748"/>
                      </a:lnTo>
                      <a:lnTo>
                        <a:pt x="512" y="740"/>
                      </a:lnTo>
                      <a:lnTo>
                        <a:pt x="398" y="620"/>
                      </a:lnTo>
                      <a:lnTo>
                        <a:pt x="402" y="530"/>
                      </a:lnTo>
                      <a:lnTo>
                        <a:pt x="402" y="530"/>
                      </a:lnTo>
                      <a:lnTo>
                        <a:pt x="416" y="526"/>
                      </a:lnTo>
                      <a:lnTo>
                        <a:pt x="428" y="520"/>
                      </a:lnTo>
                      <a:lnTo>
                        <a:pt x="440" y="512"/>
                      </a:lnTo>
                      <a:lnTo>
                        <a:pt x="450" y="504"/>
                      </a:lnTo>
                      <a:lnTo>
                        <a:pt x="534" y="548"/>
                      </a:lnTo>
                      <a:lnTo>
                        <a:pt x="580" y="702"/>
                      </a:lnTo>
                      <a:lnTo>
                        <a:pt x="590" y="698"/>
                      </a:lnTo>
                      <a:lnTo>
                        <a:pt x="556" y="558"/>
                      </a:lnTo>
                      <a:lnTo>
                        <a:pt x="744" y="656"/>
                      </a:lnTo>
                      <a:lnTo>
                        <a:pt x="746" y="652"/>
                      </a:lnTo>
                      <a:lnTo>
                        <a:pt x="746" y="652"/>
                      </a:lnTo>
                      <a:lnTo>
                        <a:pt x="748" y="646"/>
                      </a:lnTo>
                      <a:lnTo>
                        <a:pt x="756" y="634"/>
                      </a:lnTo>
                      <a:lnTo>
                        <a:pt x="574" y="520"/>
                      </a:lnTo>
                      <a:lnTo>
                        <a:pt x="716" y="480"/>
                      </a:lnTo>
                      <a:close/>
                      <a:moveTo>
                        <a:pt x="380" y="500"/>
                      </a:moveTo>
                      <a:lnTo>
                        <a:pt x="380" y="500"/>
                      </a:lnTo>
                      <a:lnTo>
                        <a:pt x="366" y="498"/>
                      </a:lnTo>
                      <a:lnTo>
                        <a:pt x="352" y="494"/>
                      </a:lnTo>
                      <a:lnTo>
                        <a:pt x="340" y="488"/>
                      </a:lnTo>
                      <a:lnTo>
                        <a:pt x="330" y="480"/>
                      </a:lnTo>
                      <a:lnTo>
                        <a:pt x="322" y="468"/>
                      </a:lnTo>
                      <a:lnTo>
                        <a:pt x="316" y="456"/>
                      </a:lnTo>
                      <a:lnTo>
                        <a:pt x="312" y="444"/>
                      </a:lnTo>
                      <a:lnTo>
                        <a:pt x="310" y="430"/>
                      </a:lnTo>
                      <a:lnTo>
                        <a:pt x="310" y="430"/>
                      </a:lnTo>
                      <a:lnTo>
                        <a:pt x="312" y="416"/>
                      </a:lnTo>
                      <a:lnTo>
                        <a:pt x="316" y="402"/>
                      </a:lnTo>
                      <a:lnTo>
                        <a:pt x="322" y="390"/>
                      </a:lnTo>
                      <a:lnTo>
                        <a:pt x="330" y="380"/>
                      </a:lnTo>
                      <a:lnTo>
                        <a:pt x="340" y="372"/>
                      </a:lnTo>
                      <a:lnTo>
                        <a:pt x="352" y="364"/>
                      </a:lnTo>
                      <a:lnTo>
                        <a:pt x="366" y="360"/>
                      </a:lnTo>
                      <a:lnTo>
                        <a:pt x="380" y="358"/>
                      </a:lnTo>
                      <a:lnTo>
                        <a:pt x="380" y="358"/>
                      </a:lnTo>
                      <a:lnTo>
                        <a:pt x="394" y="360"/>
                      </a:lnTo>
                      <a:lnTo>
                        <a:pt x="408" y="364"/>
                      </a:lnTo>
                      <a:lnTo>
                        <a:pt x="420" y="372"/>
                      </a:lnTo>
                      <a:lnTo>
                        <a:pt x="430" y="380"/>
                      </a:lnTo>
                      <a:lnTo>
                        <a:pt x="438" y="390"/>
                      </a:lnTo>
                      <a:lnTo>
                        <a:pt x="444" y="402"/>
                      </a:lnTo>
                      <a:lnTo>
                        <a:pt x="448" y="416"/>
                      </a:lnTo>
                      <a:lnTo>
                        <a:pt x="450" y="430"/>
                      </a:lnTo>
                      <a:lnTo>
                        <a:pt x="450" y="430"/>
                      </a:lnTo>
                      <a:lnTo>
                        <a:pt x="448" y="444"/>
                      </a:lnTo>
                      <a:lnTo>
                        <a:pt x="444" y="456"/>
                      </a:lnTo>
                      <a:lnTo>
                        <a:pt x="438" y="468"/>
                      </a:lnTo>
                      <a:lnTo>
                        <a:pt x="430" y="480"/>
                      </a:lnTo>
                      <a:lnTo>
                        <a:pt x="420" y="488"/>
                      </a:lnTo>
                      <a:lnTo>
                        <a:pt x="408" y="494"/>
                      </a:lnTo>
                      <a:lnTo>
                        <a:pt x="394" y="498"/>
                      </a:lnTo>
                      <a:lnTo>
                        <a:pt x="380" y="500"/>
                      </a:lnTo>
                      <a:lnTo>
                        <a:pt x="380" y="500"/>
                      </a:lnTo>
                      <a:close/>
                    </a:path>
                  </a:pathLst>
                </a:custGeom>
                <a:solidFill>
                  <a:srgbClr val="FEFFFF">
                    <a:alpha val="6000"/>
                  </a:srgbClr>
                </a:solidFill>
                <a:ln>
                  <a:solidFill>
                    <a:srgbClr val="FEFFFF">
                      <a:alpha val="4000"/>
                    </a:srgbClr>
                  </a:solidFill>
                </a:ln>
                <a:effectLst>
                  <a:glow rad="76200">
                    <a:srgbClr val="FEFFFF">
                      <a:alpha val="8000"/>
                    </a:srgb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sp>
              <p:nvSpPr>
                <p:cNvPr id="232" name="Freeform 49"/>
                <p:cNvSpPr>
                  <a:spLocks noChangeAspect="1"/>
                </p:cNvSpPr>
                <p:nvPr/>
              </p:nvSpPr>
              <p:spPr bwMode="auto">
                <a:xfrm rot="19358761">
                  <a:off x="7693251" y="1112517"/>
                  <a:ext cx="853440" cy="975360"/>
                </a:xfrm>
                <a:custGeom>
                  <a:avLst/>
                  <a:gdLst>
                    <a:gd name="T0" fmla="*/ 722 w 728"/>
                    <a:gd name="T1" fmla="*/ 534 h 832"/>
                    <a:gd name="T2" fmla="*/ 712 w 728"/>
                    <a:gd name="T3" fmla="*/ 486 h 832"/>
                    <a:gd name="T4" fmla="*/ 442 w 728"/>
                    <a:gd name="T5" fmla="*/ 434 h 832"/>
                    <a:gd name="T6" fmla="*/ 446 w 728"/>
                    <a:gd name="T7" fmla="*/ 410 h 832"/>
                    <a:gd name="T8" fmla="*/ 568 w 728"/>
                    <a:gd name="T9" fmla="*/ 320 h 832"/>
                    <a:gd name="T10" fmla="*/ 588 w 728"/>
                    <a:gd name="T11" fmla="*/ 308 h 832"/>
                    <a:gd name="T12" fmla="*/ 724 w 728"/>
                    <a:gd name="T13" fmla="*/ 286 h 832"/>
                    <a:gd name="T14" fmla="*/ 728 w 728"/>
                    <a:gd name="T15" fmla="*/ 218 h 832"/>
                    <a:gd name="T16" fmla="*/ 720 w 728"/>
                    <a:gd name="T17" fmla="*/ 202 h 832"/>
                    <a:gd name="T18" fmla="*/ 656 w 728"/>
                    <a:gd name="T19" fmla="*/ 166 h 832"/>
                    <a:gd name="T20" fmla="*/ 568 w 728"/>
                    <a:gd name="T21" fmla="*/ 278 h 832"/>
                    <a:gd name="T22" fmla="*/ 546 w 728"/>
                    <a:gd name="T23" fmla="*/ 290 h 832"/>
                    <a:gd name="T24" fmla="*/ 416 w 728"/>
                    <a:gd name="T25" fmla="*/ 348 h 832"/>
                    <a:gd name="T26" fmla="*/ 390 w 728"/>
                    <a:gd name="T27" fmla="*/ 334 h 832"/>
                    <a:gd name="T28" fmla="*/ 476 w 728"/>
                    <a:gd name="T29" fmla="*/ 78 h 832"/>
                    <a:gd name="T30" fmla="*/ 440 w 728"/>
                    <a:gd name="T31" fmla="*/ 46 h 832"/>
                    <a:gd name="T32" fmla="*/ 376 w 728"/>
                    <a:gd name="T33" fmla="*/ 0 h 832"/>
                    <a:gd name="T34" fmla="*/ 352 w 728"/>
                    <a:gd name="T35" fmla="*/ 0 h 832"/>
                    <a:gd name="T36" fmla="*/ 288 w 728"/>
                    <a:gd name="T37" fmla="*/ 46 h 832"/>
                    <a:gd name="T38" fmla="*/ 252 w 728"/>
                    <a:gd name="T39" fmla="*/ 78 h 832"/>
                    <a:gd name="T40" fmla="*/ 342 w 728"/>
                    <a:gd name="T41" fmla="*/ 334 h 832"/>
                    <a:gd name="T42" fmla="*/ 310 w 728"/>
                    <a:gd name="T43" fmla="*/ 354 h 832"/>
                    <a:gd name="T44" fmla="*/ 128 w 728"/>
                    <a:gd name="T45" fmla="*/ 148 h 832"/>
                    <a:gd name="T46" fmla="*/ 82 w 728"/>
                    <a:gd name="T47" fmla="*/ 164 h 832"/>
                    <a:gd name="T48" fmla="*/ 16 w 728"/>
                    <a:gd name="T49" fmla="*/ 198 h 832"/>
                    <a:gd name="T50" fmla="*/ 78 w 728"/>
                    <a:gd name="T51" fmla="*/ 266 h 832"/>
                    <a:gd name="T52" fmla="*/ 92 w 728"/>
                    <a:gd name="T53" fmla="*/ 274 h 832"/>
                    <a:gd name="T54" fmla="*/ 20 w 728"/>
                    <a:gd name="T55" fmla="*/ 354 h 832"/>
                    <a:gd name="T56" fmla="*/ 288 w 728"/>
                    <a:gd name="T57" fmla="*/ 396 h 832"/>
                    <a:gd name="T58" fmla="*/ 288 w 728"/>
                    <a:gd name="T59" fmla="*/ 428 h 832"/>
                    <a:gd name="T60" fmla="*/ 16 w 728"/>
                    <a:gd name="T61" fmla="*/ 486 h 832"/>
                    <a:gd name="T62" fmla="*/ 6 w 728"/>
                    <a:gd name="T63" fmla="*/ 534 h 832"/>
                    <a:gd name="T64" fmla="*/ 2 w 728"/>
                    <a:gd name="T65" fmla="*/ 608 h 832"/>
                    <a:gd name="T66" fmla="*/ 2 w 728"/>
                    <a:gd name="T67" fmla="*/ 614 h 832"/>
                    <a:gd name="T68" fmla="*/ 92 w 728"/>
                    <a:gd name="T69" fmla="*/ 588 h 832"/>
                    <a:gd name="T70" fmla="*/ 108 w 728"/>
                    <a:gd name="T71" fmla="*/ 580 h 832"/>
                    <a:gd name="T72" fmla="*/ 140 w 728"/>
                    <a:gd name="T73" fmla="*/ 684 h 832"/>
                    <a:gd name="T74" fmla="*/ 312 w 728"/>
                    <a:gd name="T75" fmla="*/ 470 h 832"/>
                    <a:gd name="T76" fmla="*/ 344 w 728"/>
                    <a:gd name="T77" fmla="*/ 638 h 832"/>
                    <a:gd name="T78" fmla="*/ 344 w 728"/>
                    <a:gd name="T79" fmla="*/ 662 h 832"/>
                    <a:gd name="T80" fmla="*/ 296 w 728"/>
                    <a:gd name="T81" fmla="*/ 790 h 832"/>
                    <a:gd name="T82" fmla="*/ 354 w 728"/>
                    <a:gd name="T83" fmla="*/ 832 h 832"/>
                    <a:gd name="T84" fmla="*/ 376 w 728"/>
                    <a:gd name="T85" fmla="*/ 832 h 832"/>
                    <a:gd name="T86" fmla="*/ 440 w 728"/>
                    <a:gd name="T87" fmla="*/ 784 h 832"/>
                    <a:gd name="T88" fmla="*/ 476 w 728"/>
                    <a:gd name="T89" fmla="*/ 752 h 832"/>
                    <a:gd name="T90" fmla="*/ 386 w 728"/>
                    <a:gd name="T91" fmla="*/ 488 h 832"/>
                    <a:gd name="T92" fmla="*/ 416 w 728"/>
                    <a:gd name="T93" fmla="*/ 474 h 832"/>
                    <a:gd name="T94" fmla="*/ 600 w 728"/>
                    <a:gd name="T95" fmla="*/ 680 h 832"/>
                    <a:gd name="T96" fmla="*/ 646 w 728"/>
                    <a:gd name="T97" fmla="*/ 664 h 832"/>
                    <a:gd name="T98" fmla="*/ 712 w 728"/>
                    <a:gd name="T99" fmla="*/ 630 h 832"/>
                    <a:gd name="T100" fmla="*/ 718 w 728"/>
                    <a:gd name="T101" fmla="*/ 630 h 832"/>
                    <a:gd name="T102" fmla="*/ 728 w 728"/>
                    <a:gd name="T103" fmla="*/ 612 h 8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28" h="832">
                      <a:moveTo>
                        <a:pt x="650" y="564"/>
                      </a:moveTo>
                      <a:lnTo>
                        <a:pt x="724" y="542"/>
                      </a:lnTo>
                      <a:lnTo>
                        <a:pt x="722" y="534"/>
                      </a:lnTo>
                      <a:lnTo>
                        <a:pt x="636" y="554"/>
                      </a:lnTo>
                      <a:lnTo>
                        <a:pt x="584" y="522"/>
                      </a:lnTo>
                      <a:lnTo>
                        <a:pt x="712" y="486"/>
                      </a:lnTo>
                      <a:lnTo>
                        <a:pt x="708" y="474"/>
                      </a:lnTo>
                      <a:lnTo>
                        <a:pt x="564" y="510"/>
                      </a:lnTo>
                      <a:lnTo>
                        <a:pt x="442" y="434"/>
                      </a:lnTo>
                      <a:lnTo>
                        <a:pt x="442" y="434"/>
                      </a:lnTo>
                      <a:lnTo>
                        <a:pt x="444" y="422"/>
                      </a:lnTo>
                      <a:lnTo>
                        <a:pt x="446" y="410"/>
                      </a:lnTo>
                      <a:lnTo>
                        <a:pt x="446" y="410"/>
                      </a:lnTo>
                      <a:lnTo>
                        <a:pt x="444" y="398"/>
                      </a:lnTo>
                      <a:lnTo>
                        <a:pt x="568" y="320"/>
                      </a:lnTo>
                      <a:lnTo>
                        <a:pt x="708" y="354"/>
                      </a:lnTo>
                      <a:lnTo>
                        <a:pt x="712" y="344"/>
                      </a:lnTo>
                      <a:lnTo>
                        <a:pt x="588" y="308"/>
                      </a:lnTo>
                      <a:lnTo>
                        <a:pt x="638" y="276"/>
                      </a:lnTo>
                      <a:lnTo>
                        <a:pt x="722" y="296"/>
                      </a:lnTo>
                      <a:lnTo>
                        <a:pt x="724" y="286"/>
                      </a:lnTo>
                      <a:lnTo>
                        <a:pt x="654" y="266"/>
                      </a:lnTo>
                      <a:lnTo>
                        <a:pt x="726" y="220"/>
                      </a:lnTo>
                      <a:lnTo>
                        <a:pt x="728" y="218"/>
                      </a:lnTo>
                      <a:lnTo>
                        <a:pt x="726" y="216"/>
                      </a:lnTo>
                      <a:lnTo>
                        <a:pt x="720" y="202"/>
                      </a:lnTo>
                      <a:lnTo>
                        <a:pt x="720" y="202"/>
                      </a:lnTo>
                      <a:lnTo>
                        <a:pt x="716" y="198"/>
                      </a:lnTo>
                      <a:lnTo>
                        <a:pt x="636" y="240"/>
                      </a:lnTo>
                      <a:lnTo>
                        <a:pt x="656" y="166"/>
                      </a:lnTo>
                      <a:lnTo>
                        <a:pt x="646" y="164"/>
                      </a:lnTo>
                      <a:lnTo>
                        <a:pt x="620" y="250"/>
                      </a:lnTo>
                      <a:lnTo>
                        <a:pt x="568" y="278"/>
                      </a:lnTo>
                      <a:lnTo>
                        <a:pt x="600" y="148"/>
                      </a:lnTo>
                      <a:lnTo>
                        <a:pt x="588" y="146"/>
                      </a:lnTo>
                      <a:lnTo>
                        <a:pt x="546" y="290"/>
                      </a:lnTo>
                      <a:lnTo>
                        <a:pt x="424" y="356"/>
                      </a:lnTo>
                      <a:lnTo>
                        <a:pt x="424" y="356"/>
                      </a:lnTo>
                      <a:lnTo>
                        <a:pt x="416" y="348"/>
                      </a:lnTo>
                      <a:lnTo>
                        <a:pt x="408" y="342"/>
                      </a:lnTo>
                      <a:lnTo>
                        <a:pt x="398" y="338"/>
                      </a:lnTo>
                      <a:lnTo>
                        <a:pt x="390" y="334"/>
                      </a:lnTo>
                      <a:lnTo>
                        <a:pt x="384" y="192"/>
                      </a:lnTo>
                      <a:lnTo>
                        <a:pt x="484" y="86"/>
                      </a:lnTo>
                      <a:lnTo>
                        <a:pt x="476" y="78"/>
                      </a:lnTo>
                      <a:lnTo>
                        <a:pt x="384" y="168"/>
                      </a:lnTo>
                      <a:lnTo>
                        <a:pt x="380" y="108"/>
                      </a:lnTo>
                      <a:lnTo>
                        <a:pt x="440" y="46"/>
                      </a:lnTo>
                      <a:lnTo>
                        <a:pt x="432" y="38"/>
                      </a:lnTo>
                      <a:lnTo>
                        <a:pt x="380" y="88"/>
                      </a:lnTo>
                      <a:lnTo>
                        <a:pt x="376" y="0"/>
                      </a:lnTo>
                      <a:lnTo>
                        <a:pt x="374" y="0"/>
                      </a:lnTo>
                      <a:lnTo>
                        <a:pt x="358" y="0"/>
                      </a:lnTo>
                      <a:lnTo>
                        <a:pt x="352" y="0"/>
                      </a:lnTo>
                      <a:lnTo>
                        <a:pt x="350" y="90"/>
                      </a:lnTo>
                      <a:lnTo>
                        <a:pt x="296" y="38"/>
                      </a:lnTo>
                      <a:lnTo>
                        <a:pt x="288" y="46"/>
                      </a:lnTo>
                      <a:lnTo>
                        <a:pt x="350" y="110"/>
                      </a:lnTo>
                      <a:lnTo>
                        <a:pt x="348" y="170"/>
                      </a:lnTo>
                      <a:lnTo>
                        <a:pt x="252" y="78"/>
                      </a:lnTo>
                      <a:lnTo>
                        <a:pt x="244" y="86"/>
                      </a:lnTo>
                      <a:lnTo>
                        <a:pt x="346" y="194"/>
                      </a:lnTo>
                      <a:lnTo>
                        <a:pt x="342" y="334"/>
                      </a:lnTo>
                      <a:lnTo>
                        <a:pt x="342" y="334"/>
                      </a:lnTo>
                      <a:lnTo>
                        <a:pt x="324" y="342"/>
                      </a:lnTo>
                      <a:lnTo>
                        <a:pt x="310" y="354"/>
                      </a:lnTo>
                      <a:lnTo>
                        <a:pt x="180" y="286"/>
                      </a:lnTo>
                      <a:lnTo>
                        <a:pt x="140" y="146"/>
                      </a:lnTo>
                      <a:lnTo>
                        <a:pt x="128" y="148"/>
                      </a:lnTo>
                      <a:lnTo>
                        <a:pt x="160" y="274"/>
                      </a:lnTo>
                      <a:lnTo>
                        <a:pt x="106" y="246"/>
                      </a:lnTo>
                      <a:lnTo>
                        <a:pt x="82" y="164"/>
                      </a:lnTo>
                      <a:lnTo>
                        <a:pt x="72" y="166"/>
                      </a:lnTo>
                      <a:lnTo>
                        <a:pt x="90" y="238"/>
                      </a:lnTo>
                      <a:lnTo>
                        <a:pt x="16" y="198"/>
                      </a:lnTo>
                      <a:lnTo>
                        <a:pt x="12" y="196"/>
                      </a:lnTo>
                      <a:lnTo>
                        <a:pt x="0" y="218"/>
                      </a:lnTo>
                      <a:lnTo>
                        <a:pt x="78" y="266"/>
                      </a:lnTo>
                      <a:lnTo>
                        <a:pt x="4" y="286"/>
                      </a:lnTo>
                      <a:lnTo>
                        <a:pt x="6" y="296"/>
                      </a:lnTo>
                      <a:lnTo>
                        <a:pt x="92" y="274"/>
                      </a:lnTo>
                      <a:lnTo>
                        <a:pt x="144" y="306"/>
                      </a:lnTo>
                      <a:lnTo>
                        <a:pt x="16" y="344"/>
                      </a:lnTo>
                      <a:lnTo>
                        <a:pt x="20" y="354"/>
                      </a:lnTo>
                      <a:lnTo>
                        <a:pt x="164" y="320"/>
                      </a:lnTo>
                      <a:lnTo>
                        <a:pt x="288" y="396"/>
                      </a:lnTo>
                      <a:lnTo>
                        <a:pt x="288" y="396"/>
                      </a:lnTo>
                      <a:lnTo>
                        <a:pt x="286" y="410"/>
                      </a:lnTo>
                      <a:lnTo>
                        <a:pt x="286" y="410"/>
                      </a:lnTo>
                      <a:lnTo>
                        <a:pt x="288" y="428"/>
                      </a:lnTo>
                      <a:lnTo>
                        <a:pt x="160" y="508"/>
                      </a:lnTo>
                      <a:lnTo>
                        <a:pt x="20" y="474"/>
                      </a:lnTo>
                      <a:lnTo>
                        <a:pt x="16" y="486"/>
                      </a:lnTo>
                      <a:lnTo>
                        <a:pt x="140" y="522"/>
                      </a:lnTo>
                      <a:lnTo>
                        <a:pt x="90" y="554"/>
                      </a:lnTo>
                      <a:lnTo>
                        <a:pt x="6" y="534"/>
                      </a:lnTo>
                      <a:lnTo>
                        <a:pt x="4" y="542"/>
                      </a:lnTo>
                      <a:lnTo>
                        <a:pt x="74" y="564"/>
                      </a:lnTo>
                      <a:lnTo>
                        <a:pt x="2" y="608"/>
                      </a:lnTo>
                      <a:lnTo>
                        <a:pt x="0" y="610"/>
                      </a:lnTo>
                      <a:lnTo>
                        <a:pt x="2" y="614"/>
                      </a:lnTo>
                      <a:lnTo>
                        <a:pt x="2" y="614"/>
                      </a:lnTo>
                      <a:lnTo>
                        <a:pt x="6" y="622"/>
                      </a:lnTo>
                      <a:lnTo>
                        <a:pt x="12" y="630"/>
                      </a:lnTo>
                      <a:lnTo>
                        <a:pt x="92" y="588"/>
                      </a:lnTo>
                      <a:lnTo>
                        <a:pt x="72" y="662"/>
                      </a:lnTo>
                      <a:lnTo>
                        <a:pt x="82" y="664"/>
                      </a:lnTo>
                      <a:lnTo>
                        <a:pt x="108" y="580"/>
                      </a:lnTo>
                      <a:lnTo>
                        <a:pt x="160" y="550"/>
                      </a:lnTo>
                      <a:lnTo>
                        <a:pt x="128" y="680"/>
                      </a:lnTo>
                      <a:lnTo>
                        <a:pt x="140" y="684"/>
                      </a:lnTo>
                      <a:lnTo>
                        <a:pt x="182" y="540"/>
                      </a:lnTo>
                      <a:lnTo>
                        <a:pt x="312" y="470"/>
                      </a:lnTo>
                      <a:lnTo>
                        <a:pt x="312" y="470"/>
                      </a:lnTo>
                      <a:lnTo>
                        <a:pt x="324" y="478"/>
                      </a:lnTo>
                      <a:lnTo>
                        <a:pt x="338" y="486"/>
                      </a:lnTo>
                      <a:lnTo>
                        <a:pt x="344" y="638"/>
                      </a:lnTo>
                      <a:lnTo>
                        <a:pt x="244" y="744"/>
                      </a:lnTo>
                      <a:lnTo>
                        <a:pt x="252" y="752"/>
                      </a:lnTo>
                      <a:lnTo>
                        <a:pt x="344" y="662"/>
                      </a:lnTo>
                      <a:lnTo>
                        <a:pt x="348" y="722"/>
                      </a:lnTo>
                      <a:lnTo>
                        <a:pt x="288" y="784"/>
                      </a:lnTo>
                      <a:lnTo>
                        <a:pt x="296" y="790"/>
                      </a:lnTo>
                      <a:lnTo>
                        <a:pt x="348" y="742"/>
                      </a:lnTo>
                      <a:lnTo>
                        <a:pt x="352" y="832"/>
                      </a:lnTo>
                      <a:lnTo>
                        <a:pt x="354" y="832"/>
                      </a:lnTo>
                      <a:lnTo>
                        <a:pt x="370" y="832"/>
                      </a:lnTo>
                      <a:lnTo>
                        <a:pt x="370" y="832"/>
                      </a:lnTo>
                      <a:lnTo>
                        <a:pt x="376" y="832"/>
                      </a:lnTo>
                      <a:lnTo>
                        <a:pt x="378" y="740"/>
                      </a:lnTo>
                      <a:lnTo>
                        <a:pt x="432" y="792"/>
                      </a:lnTo>
                      <a:lnTo>
                        <a:pt x="440" y="784"/>
                      </a:lnTo>
                      <a:lnTo>
                        <a:pt x="378" y="720"/>
                      </a:lnTo>
                      <a:lnTo>
                        <a:pt x="380" y="658"/>
                      </a:lnTo>
                      <a:lnTo>
                        <a:pt x="476" y="752"/>
                      </a:lnTo>
                      <a:lnTo>
                        <a:pt x="484" y="744"/>
                      </a:lnTo>
                      <a:lnTo>
                        <a:pt x="382" y="636"/>
                      </a:lnTo>
                      <a:lnTo>
                        <a:pt x="386" y="488"/>
                      </a:lnTo>
                      <a:lnTo>
                        <a:pt x="386" y="488"/>
                      </a:lnTo>
                      <a:lnTo>
                        <a:pt x="402" y="482"/>
                      </a:lnTo>
                      <a:lnTo>
                        <a:pt x="416" y="474"/>
                      </a:lnTo>
                      <a:lnTo>
                        <a:pt x="548" y="544"/>
                      </a:lnTo>
                      <a:lnTo>
                        <a:pt x="588" y="684"/>
                      </a:lnTo>
                      <a:lnTo>
                        <a:pt x="600" y="680"/>
                      </a:lnTo>
                      <a:lnTo>
                        <a:pt x="568" y="554"/>
                      </a:lnTo>
                      <a:lnTo>
                        <a:pt x="622" y="582"/>
                      </a:lnTo>
                      <a:lnTo>
                        <a:pt x="646" y="664"/>
                      </a:lnTo>
                      <a:lnTo>
                        <a:pt x="656" y="662"/>
                      </a:lnTo>
                      <a:lnTo>
                        <a:pt x="638" y="592"/>
                      </a:lnTo>
                      <a:lnTo>
                        <a:pt x="712" y="630"/>
                      </a:lnTo>
                      <a:lnTo>
                        <a:pt x="716" y="632"/>
                      </a:lnTo>
                      <a:lnTo>
                        <a:pt x="718" y="630"/>
                      </a:lnTo>
                      <a:lnTo>
                        <a:pt x="718" y="630"/>
                      </a:lnTo>
                      <a:lnTo>
                        <a:pt x="726" y="616"/>
                      </a:lnTo>
                      <a:lnTo>
                        <a:pt x="726" y="616"/>
                      </a:lnTo>
                      <a:lnTo>
                        <a:pt x="728" y="612"/>
                      </a:lnTo>
                      <a:lnTo>
                        <a:pt x="650" y="564"/>
                      </a:lnTo>
                      <a:close/>
                    </a:path>
                  </a:pathLst>
                </a:custGeom>
                <a:solidFill>
                  <a:srgbClr val="FEFFFF">
                    <a:alpha val="3000"/>
                  </a:srgbClr>
                </a:solidFill>
                <a:ln>
                  <a:solidFill>
                    <a:srgbClr val="FEFFFF">
                      <a:alpha val="8000"/>
                    </a:srgbClr>
                  </a:solidFill>
                </a:ln>
                <a:effectLst>
                  <a:glow rad="114300">
                    <a:srgbClr val="FEFFFF">
                      <a:alpha val="7000"/>
                    </a:srgb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sp>
              <p:nvSpPr>
                <p:cNvPr id="233" name="Freeform 53"/>
                <p:cNvSpPr>
                  <a:spLocks noChangeAspect="1"/>
                </p:cNvSpPr>
                <p:nvPr/>
              </p:nvSpPr>
              <p:spPr bwMode="auto">
                <a:xfrm rot="19929985">
                  <a:off x="8345362" y="122250"/>
                  <a:ext cx="730152" cy="833347"/>
                </a:xfrm>
                <a:custGeom>
                  <a:avLst/>
                  <a:gdLst>
                    <a:gd name="T0" fmla="*/ 664 w 750"/>
                    <a:gd name="T1" fmla="*/ 570 h 856"/>
                    <a:gd name="T2" fmla="*/ 582 w 750"/>
                    <a:gd name="T3" fmla="*/ 526 h 856"/>
                    <a:gd name="T4" fmla="*/ 490 w 750"/>
                    <a:gd name="T5" fmla="*/ 480 h 856"/>
                    <a:gd name="T6" fmla="*/ 492 w 750"/>
                    <a:gd name="T7" fmla="*/ 380 h 856"/>
                    <a:gd name="T8" fmla="*/ 730 w 750"/>
                    <a:gd name="T9" fmla="*/ 366 h 856"/>
                    <a:gd name="T10" fmla="*/ 744 w 750"/>
                    <a:gd name="T11" fmla="*/ 306 h 856"/>
                    <a:gd name="T12" fmla="*/ 748 w 750"/>
                    <a:gd name="T13" fmla="*/ 228 h 856"/>
                    <a:gd name="T14" fmla="*/ 738 w 750"/>
                    <a:gd name="T15" fmla="*/ 206 h 856"/>
                    <a:gd name="T16" fmla="*/ 674 w 750"/>
                    <a:gd name="T17" fmla="*/ 174 h 856"/>
                    <a:gd name="T18" fmla="*/ 584 w 750"/>
                    <a:gd name="T19" fmla="*/ 284 h 856"/>
                    <a:gd name="T20" fmla="*/ 552 w 750"/>
                    <a:gd name="T21" fmla="*/ 306 h 856"/>
                    <a:gd name="T22" fmla="*/ 398 w 750"/>
                    <a:gd name="T23" fmla="*/ 394 h 856"/>
                    <a:gd name="T24" fmla="*/ 394 w 750"/>
                    <a:gd name="T25" fmla="*/ 212 h 856"/>
                    <a:gd name="T26" fmla="*/ 398 w 750"/>
                    <a:gd name="T27" fmla="*/ 172 h 856"/>
                    <a:gd name="T28" fmla="*/ 398 w 750"/>
                    <a:gd name="T29" fmla="*/ 88 h 856"/>
                    <a:gd name="T30" fmla="*/ 384 w 750"/>
                    <a:gd name="T31" fmla="*/ 0 h 856"/>
                    <a:gd name="T32" fmla="*/ 356 w 750"/>
                    <a:gd name="T33" fmla="*/ 46 h 856"/>
                    <a:gd name="T34" fmla="*/ 352 w 750"/>
                    <a:gd name="T35" fmla="*/ 108 h 856"/>
                    <a:gd name="T36" fmla="*/ 356 w 750"/>
                    <a:gd name="T37" fmla="*/ 200 h 856"/>
                    <a:gd name="T38" fmla="*/ 362 w 750"/>
                    <a:gd name="T39" fmla="*/ 302 h 856"/>
                    <a:gd name="T40" fmla="*/ 274 w 750"/>
                    <a:gd name="T41" fmla="*/ 352 h 856"/>
                    <a:gd name="T42" fmla="*/ 144 w 750"/>
                    <a:gd name="T43" fmla="*/ 152 h 856"/>
                    <a:gd name="T44" fmla="*/ 84 w 750"/>
                    <a:gd name="T45" fmla="*/ 170 h 856"/>
                    <a:gd name="T46" fmla="*/ 14 w 750"/>
                    <a:gd name="T47" fmla="*/ 206 h 856"/>
                    <a:gd name="T48" fmla="*/ 2 w 750"/>
                    <a:gd name="T49" fmla="*/ 222 h 856"/>
                    <a:gd name="T50" fmla="*/ 70 w 750"/>
                    <a:gd name="T51" fmla="*/ 278 h 856"/>
                    <a:gd name="T52" fmla="*/ 114 w 750"/>
                    <a:gd name="T53" fmla="*/ 304 h 856"/>
                    <a:gd name="T54" fmla="*/ 168 w 750"/>
                    <a:gd name="T55" fmla="*/ 330 h 856"/>
                    <a:gd name="T56" fmla="*/ 296 w 750"/>
                    <a:gd name="T57" fmla="*/ 400 h 856"/>
                    <a:gd name="T58" fmla="*/ 218 w 750"/>
                    <a:gd name="T59" fmla="*/ 498 h 856"/>
                    <a:gd name="T60" fmla="*/ 16 w 750"/>
                    <a:gd name="T61" fmla="*/ 502 h 856"/>
                    <a:gd name="T62" fmla="*/ 6 w 750"/>
                    <a:gd name="T63" fmla="*/ 552 h 856"/>
                    <a:gd name="T64" fmla="*/ 2 w 750"/>
                    <a:gd name="T65" fmla="*/ 628 h 856"/>
                    <a:gd name="T66" fmla="*/ 10 w 750"/>
                    <a:gd name="T67" fmla="*/ 650 h 856"/>
                    <a:gd name="T68" fmla="*/ 74 w 750"/>
                    <a:gd name="T69" fmla="*/ 684 h 856"/>
                    <a:gd name="T70" fmla="*/ 164 w 750"/>
                    <a:gd name="T71" fmla="*/ 574 h 856"/>
                    <a:gd name="T72" fmla="*/ 196 w 750"/>
                    <a:gd name="T73" fmla="*/ 552 h 856"/>
                    <a:gd name="T74" fmla="*/ 352 w 750"/>
                    <a:gd name="T75" fmla="*/ 464 h 856"/>
                    <a:gd name="T76" fmla="*/ 354 w 750"/>
                    <a:gd name="T77" fmla="*/ 644 h 856"/>
                    <a:gd name="T78" fmla="*/ 352 w 750"/>
                    <a:gd name="T79" fmla="*/ 686 h 856"/>
                    <a:gd name="T80" fmla="*/ 304 w 750"/>
                    <a:gd name="T81" fmla="*/ 816 h 856"/>
                    <a:gd name="T82" fmla="*/ 362 w 750"/>
                    <a:gd name="T83" fmla="*/ 856 h 856"/>
                    <a:gd name="T84" fmla="*/ 386 w 750"/>
                    <a:gd name="T85" fmla="*/ 852 h 856"/>
                    <a:gd name="T86" fmla="*/ 396 w 750"/>
                    <a:gd name="T87" fmla="*/ 750 h 856"/>
                    <a:gd name="T88" fmla="*/ 498 w 750"/>
                    <a:gd name="T89" fmla="*/ 768 h 856"/>
                    <a:gd name="T90" fmla="*/ 390 w 750"/>
                    <a:gd name="T91" fmla="*/ 600 h 856"/>
                    <a:gd name="T92" fmla="*/ 436 w 750"/>
                    <a:gd name="T93" fmla="*/ 484 h 856"/>
                    <a:gd name="T94" fmla="*/ 564 w 750"/>
                    <a:gd name="T95" fmla="*/ 562 h 856"/>
                    <a:gd name="T96" fmla="*/ 614 w 750"/>
                    <a:gd name="T97" fmla="*/ 594 h 856"/>
                    <a:gd name="T98" fmla="*/ 658 w 750"/>
                    <a:gd name="T99" fmla="*/ 620 h 856"/>
                    <a:gd name="T100" fmla="*/ 746 w 750"/>
                    <a:gd name="T101" fmla="*/ 636 h 856"/>
                    <a:gd name="T102" fmla="*/ 680 w 750"/>
                    <a:gd name="T103" fmla="*/ 580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50" h="856">
                      <a:moveTo>
                        <a:pt x="680" y="580"/>
                      </a:moveTo>
                      <a:lnTo>
                        <a:pt x="746" y="560"/>
                      </a:lnTo>
                      <a:lnTo>
                        <a:pt x="744" y="552"/>
                      </a:lnTo>
                      <a:lnTo>
                        <a:pt x="664" y="570"/>
                      </a:lnTo>
                      <a:lnTo>
                        <a:pt x="664" y="570"/>
                      </a:lnTo>
                      <a:lnTo>
                        <a:pt x="634" y="554"/>
                      </a:lnTo>
                      <a:lnTo>
                        <a:pt x="604" y="538"/>
                      </a:lnTo>
                      <a:lnTo>
                        <a:pt x="732" y="502"/>
                      </a:lnTo>
                      <a:lnTo>
                        <a:pt x="730" y="490"/>
                      </a:lnTo>
                      <a:lnTo>
                        <a:pt x="582" y="526"/>
                      </a:lnTo>
                      <a:lnTo>
                        <a:pt x="582" y="526"/>
                      </a:lnTo>
                      <a:lnTo>
                        <a:pt x="570" y="522"/>
                      </a:lnTo>
                      <a:lnTo>
                        <a:pt x="570" y="522"/>
                      </a:lnTo>
                      <a:lnTo>
                        <a:pt x="530" y="502"/>
                      </a:lnTo>
                      <a:lnTo>
                        <a:pt x="490" y="480"/>
                      </a:lnTo>
                      <a:lnTo>
                        <a:pt x="452" y="458"/>
                      </a:lnTo>
                      <a:lnTo>
                        <a:pt x="416" y="432"/>
                      </a:lnTo>
                      <a:lnTo>
                        <a:pt x="416" y="432"/>
                      </a:lnTo>
                      <a:lnTo>
                        <a:pt x="454" y="404"/>
                      </a:lnTo>
                      <a:lnTo>
                        <a:pt x="492" y="380"/>
                      </a:lnTo>
                      <a:lnTo>
                        <a:pt x="532" y="358"/>
                      </a:lnTo>
                      <a:lnTo>
                        <a:pt x="572" y="338"/>
                      </a:lnTo>
                      <a:lnTo>
                        <a:pt x="572" y="338"/>
                      </a:lnTo>
                      <a:lnTo>
                        <a:pt x="586" y="332"/>
                      </a:lnTo>
                      <a:lnTo>
                        <a:pt x="730" y="366"/>
                      </a:lnTo>
                      <a:lnTo>
                        <a:pt x="732" y="356"/>
                      </a:lnTo>
                      <a:lnTo>
                        <a:pt x="608" y="320"/>
                      </a:lnTo>
                      <a:lnTo>
                        <a:pt x="608" y="320"/>
                      </a:lnTo>
                      <a:lnTo>
                        <a:pt x="666" y="288"/>
                      </a:lnTo>
                      <a:lnTo>
                        <a:pt x="744" y="306"/>
                      </a:lnTo>
                      <a:lnTo>
                        <a:pt x="746" y="296"/>
                      </a:lnTo>
                      <a:lnTo>
                        <a:pt x="682" y="278"/>
                      </a:lnTo>
                      <a:lnTo>
                        <a:pt x="682" y="278"/>
                      </a:lnTo>
                      <a:lnTo>
                        <a:pt x="716" y="254"/>
                      </a:lnTo>
                      <a:lnTo>
                        <a:pt x="748" y="228"/>
                      </a:lnTo>
                      <a:lnTo>
                        <a:pt x="750" y="226"/>
                      </a:lnTo>
                      <a:lnTo>
                        <a:pt x="748" y="224"/>
                      </a:lnTo>
                      <a:lnTo>
                        <a:pt x="748" y="224"/>
                      </a:lnTo>
                      <a:lnTo>
                        <a:pt x="744" y="214"/>
                      </a:lnTo>
                      <a:lnTo>
                        <a:pt x="738" y="206"/>
                      </a:lnTo>
                      <a:lnTo>
                        <a:pt x="736" y="208"/>
                      </a:lnTo>
                      <a:lnTo>
                        <a:pt x="736" y="208"/>
                      </a:lnTo>
                      <a:lnTo>
                        <a:pt x="696" y="222"/>
                      </a:lnTo>
                      <a:lnTo>
                        <a:pt x="658" y="240"/>
                      </a:lnTo>
                      <a:lnTo>
                        <a:pt x="674" y="174"/>
                      </a:lnTo>
                      <a:lnTo>
                        <a:pt x="664" y="170"/>
                      </a:lnTo>
                      <a:lnTo>
                        <a:pt x="642" y="248"/>
                      </a:lnTo>
                      <a:lnTo>
                        <a:pt x="642" y="248"/>
                      </a:lnTo>
                      <a:lnTo>
                        <a:pt x="614" y="266"/>
                      </a:lnTo>
                      <a:lnTo>
                        <a:pt x="584" y="284"/>
                      </a:lnTo>
                      <a:lnTo>
                        <a:pt x="618" y="154"/>
                      </a:lnTo>
                      <a:lnTo>
                        <a:pt x="606" y="152"/>
                      </a:lnTo>
                      <a:lnTo>
                        <a:pt x="562" y="298"/>
                      </a:lnTo>
                      <a:lnTo>
                        <a:pt x="562" y="298"/>
                      </a:lnTo>
                      <a:lnTo>
                        <a:pt x="552" y="306"/>
                      </a:lnTo>
                      <a:lnTo>
                        <a:pt x="552" y="306"/>
                      </a:lnTo>
                      <a:lnTo>
                        <a:pt x="516" y="330"/>
                      </a:lnTo>
                      <a:lnTo>
                        <a:pt x="478" y="354"/>
                      </a:lnTo>
                      <a:lnTo>
                        <a:pt x="438" y="376"/>
                      </a:lnTo>
                      <a:lnTo>
                        <a:pt x="398" y="394"/>
                      </a:lnTo>
                      <a:lnTo>
                        <a:pt x="398" y="394"/>
                      </a:lnTo>
                      <a:lnTo>
                        <a:pt x="392" y="348"/>
                      </a:lnTo>
                      <a:lnTo>
                        <a:pt x="392" y="302"/>
                      </a:lnTo>
                      <a:lnTo>
                        <a:pt x="392" y="258"/>
                      </a:lnTo>
                      <a:lnTo>
                        <a:pt x="394" y="212"/>
                      </a:lnTo>
                      <a:lnTo>
                        <a:pt x="394" y="212"/>
                      </a:lnTo>
                      <a:lnTo>
                        <a:pt x="396" y="198"/>
                      </a:lnTo>
                      <a:lnTo>
                        <a:pt x="498" y="90"/>
                      </a:lnTo>
                      <a:lnTo>
                        <a:pt x="490" y="82"/>
                      </a:lnTo>
                      <a:lnTo>
                        <a:pt x="398" y="172"/>
                      </a:lnTo>
                      <a:lnTo>
                        <a:pt x="398" y="172"/>
                      </a:lnTo>
                      <a:lnTo>
                        <a:pt x="398" y="106"/>
                      </a:lnTo>
                      <a:lnTo>
                        <a:pt x="452" y="48"/>
                      </a:lnTo>
                      <a:lnTo>
                        <a:pt x="446" y="42"/>
                      </a:lnTo>
                      <a:lnTo>
                        <a:pt x="398" y="88"/>
                      </a:lnTo>
                      <a:lnTo>
                        <a:pt x="398" y="88"/>
                      </a:lnTo>
                      <a:lnTo>
                        <a:pt x="394" y="46"/>
                      </a:lnTo>
                      <a:lnTo>
                        <a:pt x="388" y="4"/>
                      </a:lnTo>
                      <a:lnTo>
                        <a:pt x="388" y="0"/>
                      </a:lnTo>
                      <a:lnTo>
                        <a:pt x="384" y="0"/>
                      </a:lnTo>
                      <a:lnTo>
                        <a:pt x="368" y="0"/>
                      </a:lnTo>
                      <a:lnTo>
                        <a:pt x="364" y="0"/>
                      </a:lnTo>
                      <a:lnTo>
                        <a:pt x="364" y="4"/>
                      </a:lnTo>
                      <a:lnTo>
                        <a:pt x="364" y="4"/>
                      </a:lnTo>
                      <a:lnTo>
                        <a:pt x="356" y="46"/>
                      </a:lnTo>
                      <a:lnTo>
                        <a:pt x="354" y="88"/>
                      </a:lnTo>
                      <a:lnTo>
                        <a:pt x="304" y="42"/>
                      </a:lnTo>
                      <a:lnTo>
                        <a:pt x="296" y="48"/>
                      </a:lnTo>
                      <a:lnTo>
                        <a:pt x="352" y="108"/>
                      </a:lnTo>
                      <a:lnTo>
                        <a:pt x="352" y="108"/>
                      </a:lnTo>
                      <a:lnTo>
                        <a:pt x="354" y="140"/>
                      </a:lnTo>
                      <a:lnTo>
                        <a:pt x="354" y="174"/>
                      </a:lnTo>
                      <a:lnTo>
                        <a:pt x="258" y="82"/>
                      </a:lnTo>
                      <a:lnTo>
                        <a:pt x="250" y="90"/>
                      </a:lnTo>
                      <a:lnTo>
                        <a:pt x="356" y="200"/>
                      </a:lnTo>
                      <a:lnTo>
                        <a:pt x="356" y="200"/>
                      </a:lnTo>
                      <a:lnTo>
                        <a:pt x="358" y="214"/>
                      </a:lnTo>
                      <a:lnTo>
                        <a:pt x="358" y="214"/>
                      </a:lnTo>
                      <a:lnTo>
                        <a:pt x="360" y="258"/>
                      </a:lnTo>
                      <a:lnTo>
                        <a:pt x="362" y="302"/>
                      </a:lnTo>
                      <a:lnTo>
                        <a:pt x="360" y="346"/>
                      </a:lnTo>
                      <a:lnTo>
                        <a:pt x="356" y="392"/>
                      </a:lnTo>
                      <a:lnTo>
                        <a:pt x="356" y="392"/>
                      </a:lnTo>
                      <a:lnTo>
                        <a:pt x="314" y="374"/>
                      </a:lnTo>
                      <a:lnTo>
                        <a:pt x="274" y="352"/>
                      </a:lnTo>
                      <a:lnTo>
                        <a:pt x="236" y="328"/>
                      </a:lnTo>
                      <a:lnTo>
                        <a:pt x="198" y="304"/>
                      </a:lnTo>
                      <a:lnTo>
                        <a:pt x="198" y="304"/>
                      </a:lnTo>
                      <a:lnTo>
                        <a:pt x="186" y="294"/>
                      </a:lnTo>
                      <a:lnTo>
                        <a:pt x="144" y="152"/>
                      </a:lnTo>
                      <a:lnTo>
                        <a:pt x="132" y="154"/>
                      </a:lnTo>
                      <a:lnTo>
                        <a:pt x="164" y="282"/>
                      </a:lnTo>
                      <a:lnTo>
                        <a:pt x="164" y="282"/>
                      </a:lnTo>
                      <a:lnTo>
                        <a:pt x="106" y="246"/>
                      </a:lnTo>
                      <a:lnTo>
                        <a:pt x="84" y="170"/>
                      </a:lnTo>
                      <a:lnTo>
                        <a:pt x="74" y="174"/>
                      </a:lnTo>
                      <a:lnTo>
                        <a:pt x="90" y="238"/>
                      </a:lnTo>
                      <a:lnTo>
                        <a:pt x="90" y="238"/>
                      </a:lnTo>
                      <a:lnTo>
                        <a:pt x="54" y="220"/>
                      </a:lnTo>
                      <a:lnTo>
                        <a:pt x="14" y="206"/>
                      </a:lnTo>
                      <a:lnTo>
                        <a:pt x="12" y="204"/>
                      </a:lnTo>
                      <a:lnTo>
                        <a:pt x="10" y="208"/>
                      </a:lnTo>
                      <a:lnTo>
                        <a:pt x="10" y="208"/>
                      </a:lnTo>
                      <a:lnTo>
                        <a:pt x="2" y="222"/>
                      </a:lnTo>
                      <a:lnTo>
                        <a:pt x="2" y="222"/>
                      </a:lnTo>
                      <a:lnTo>
                        <a:pt x="0" y="224"/>
                      </a:lnTo>
                      <a:lnTo>
                        <a:pt x="2" y="226"/>
                      </a:lnTo>
                      <a:lnTo>
                        <a:pt x="2" y="226"/>
                      </a:lnTo>
                      <a:lnTo>
                        <a:pt x="36" y="254"/>
                      </a:lnTo>
                      <a:lnTo>
                        <a:pt x="70" y="278"/>
                      </a:lnTo>
                      <a:lnTo>
                        <a:pt x="4" y="296"/>
                      </a:lnTo>
                      <a:lnTo>
                        <a:pt x="6" y="306"/>
                      </a:lnTo>
                      <a:lnTo>
                        <a:pt x="86" y="288"/>
                      </a:lnTo>
                      <a:lnTo>
                        <a:pt x="86" y="288"/>
                      </a:lnTo>
                      <a:lnTo>
                        <a:pt x="114" y="304"/>
                      </a:lnTo>
                      <a:lnTo>
                        <a:pt x="144" y="318"/>
                      </a:lnTo>
                      <a:lnTo>
                        <a:pt x="16" y="356"/>
                      </a:lnTo>
                      <a:lnTo>
                        <a:pt x="20" y="366"/>
                      </a:lnTo>
                      <a:lnTo>
                        <a:pt x="168" y="330"/>
                      </a:lnTo>
                      <a:lnTo>
                        <a:pt x="168" y="330"/>
                      </a:lnTo>
                      <a:lnTo>
                        <a:pt x="180" y="336"/>
                      </a:lnTo>
                      <a:lnTo>
                        <a:pt x="180" y="336"/>
                      </a:lnTo>
                      <a:lnTo>
                        <a:pt x="220" y="356"/>
                      </a:lnTo>
                      <a:lnTo>
                        <a:pt x="258" y="376"/>
                      </a:lnTo>
                      <a:lnTo>
                        <a:pt x="296" y="400"/>
                      </a:lnTo>
                      <a:lnTo>
                        <a:pt x="334" y="426"/>
                      </a:lnTo>
                      <a:lnTo>
                        <a:pt x="334" y="426"/>
                      </a:lnTo>
                      <a:lnTo>
                        <a:pt x="296" y="454"/>
                      </a:lnTo>
                      <a:lnTo>
                        <a:pt x="258" y="478"/>
                      </a:lnTo>
                      <a:lnTo>
                        <a:pt x="218" y="498"/>
                      </a:lnTo>
                      <a:lnTo>
                        <a:pt x="178" y="520"/>
                      </a:lnTo>
                      <a:lnTo>
                        <a:pt x="178" y="520"/>
                      </a:lnTo>
                      <a:lnTo>
                        <a:pt x="164" y="526"/>
                      </a:lnTo>
                      <a:lnTo>
                        <a:pt x="20" y="490"/>
                      </a:lnTo>
                      <a:lnTo>
                        <a:pt x="16" y="502"/>
                      </a:lnTo>
                      <a:lnTo>
                        <a:pt x="142" y="538"/>
                      </a:lnTo>
                      <a:lnTo>
                        <a:pt x="142" y="538"/>
                      </a:lnTo>
                      <a:lnTo>
                        <a:pt x="112" y="554"/>
                      </a:lnTo>
                      <a:lnTo>
                        <a:pt x="82" y="570"/>
                      </a:lnTo>
                      <a:lnTo>
                        <a:pt x="6" y="552"/>
                      </a:lnTo>
                      <a:lnTo>
                        <a:pt x="4" y="560"/>
                      </a:lnTo>
                      <a:lnTo>
                        <a:pt x="68" y="580"/>
                      </a:lnTo>
                      <a:lnTo>
                        <a:pt x="68" y="580"/>
                      </a:lnTo>
                      <a:lnTo>
                        <a:pt x="34" y="602"/>
                      </a:lnTo>
                      <a:lnTo>
                        <a:pt x="2" y="628"/>
                      </a:lnTo>
                      <a:lnTo>
                        <a:pt x="0" y="630"/>
                      </a:lnTo>
                      <a:lnTo>
                        <a:pt x="6" y="644"/>
                      </a:lnTo>
                      <a:lnTo>
                        <a:pt x="8" y="648"/>
                      </a:lnTo>
                      <a:lnTo>
                        <a:pt x="8" y="648"/>
                      </a:lnTo>
                      <a:lnTo>
                        <a:pt x="10" y="650"/>
                      </a:lnTo>
                      <a:lnTo>
                        <a:pt x="14" y="650"/>
                      </a:lnTo>
                      <a:lnTo>
                        <a:pt x="14" y="650"/>
                      </a:lnTo>
                      <a:lnTo>
                        <a:pt x="54" y="636"/>
                      </a:lnTo>
                      <a:lnTo>
                        <a:pt x="92" y="618"/>
                      </a:lnTo>
                      <a:lnTo>
                        <a:pt x="74" y="684"/>
                      </a:lnTo>
                      <a:lnTo>
                        <a:pt x="84" y="686"/>
                      </a:lnTo>
                      <a:lnTo>
                        <a:pt x="108" y="608"/>
                      </a:lnTo>
                      <a:lnTo>
                        <a:pt x="108" y="608"/>
                      </a:lnTo>
                      <a:lnTo>
                        <a:pt x="136" y="592"/>
                      </a:lnTo>
                      <a:lnTo>
                        <a:pt x="164" y="574"/>
                      </a:lnTo>
                      <a:lnTo>
                        <a:pt x="132" y="702"/>
                      </a:lnTo>
                      <a:lnTo>
                        <a:pt x="144" y="706"/>
                      </a:lnTo>
                      <a:lnTo>
                        <a:pt x="186" y="558"/>
                      </a:lnTo>
                      <a:lnTo>
                        <a:pt x="186" y="558"/>
                      </a:lnTo>
                      <a:lnTo>
                        <a:pt x="196" y="552"/>
                      </a:lnTo>
                      <a:lnTo>
                        <a:pt x="196" y="552"/>
                      </a:lnTo>
                      <a:lnTo>
                        <a:pt x="234" y="526"/>
                      </a:lnTo>
                      <a:lnTo>
                        <a:pt x="272" y="504"/>
                      </a:lnTo>
                      <a:lnTo>
                        <a:pt x="310" y="482"/>
                      </a:lnTo>
                      <a:lnTo>
                        <a:pt x="352" y="464"/>
                      </a:lnTo>
                      <a:lnTo>
                        <a:pt x="352" y="464"/>
                      </a:lnTo>
                      <a:lnTo>
                        <a:pt x="356" y="508"/>
                      </a:lnTo>
                      <a:lnTo>
                        <a:pt x="358" y="554"/>
                      </a:lnTo>
                      <a:lnTo>
                        <a:pt x="356" y="600"/>
                      </a:lnTo>
                      <a:lnTo>
                        <a:pt x="354" y="644"/>
                      </a:lnTo>
                      <a:lnTo>
                        <a:pt x="354" y="644"/>
                      </a:lnTo>
                      <a:lnTo>
                        <a:pt x="354" y="660"/>
                      </a:lnTo>
                      <a:lnTo>
                        <a:pt x="250" y="768"/>
                      </a:lnTo>
                      <a:lnTo>
                        <a:pt x="258" y="776"/>
                      </a:lnTo>
                      <a:lnTo>
                        <a:pt x="352" y="686"/>
                      </a:lnTo>
                      <a:lnTo>
                        <a:pt x="352" y="686"/>
                      </a:lnTo>
                      <a:lnTo>
                        <a:pt x="352" y="718"/>
                      </a:lnTo>
                      <a:lnTo>
                        <a:pt x="352" y="752"/>
                      </a:lnTo>
                      <a:lnTo>
                        <a:pt x="296" y="808"/>
                      </a:lnTo>
                      <a:lnTo>
                        <a:pt x="304" y="816"/>
                      </a:lnTo>
                      <a:lnTo>
                        <a:pt x="352" y="770"/>
                      </a:lnTo>
                      <a:lnTo>
                        <a:pt x="352" y="770"/>
                      </a:lnTo>
                      <a:lnTo>
                        <a:pt x="354" y="812"/>
                      </a:lnTo>
                      <a:lnTo>
                        <a:pt x="362" y="852"/>
                      </a:lnTo>
                      <a:lnTo>
                        <a:pt x="362" y="856"/>
                      </a:lnTo>
                      <a:lnTo>
                        <a:pt x="366" y="856"/>
                      </a:lnTo>
                      <a:lnTo>
                        <a:pt x="382" y="856"/>
                      </a:lnTo>
                      <a:lnTo>
                        <a:pt x="386" y="856"/>
                      </a:lnTo>
                      <a:lnTo>
                        <a:pt x="386" y="852"/>
                      </a:lnTo>
                      <a:lnTo>
                        <a:pt x="386" y="852"/>
                      </a:lnTo>
                      <a:lnTo>
                        <a:pt x="394" y="810"/>
                      </a:lnTo>
                      <a:lnTo>
                        <a:pt x="396" y="768"/>
                      </a:lnTo>
                      <a:lnTo>
                        <a:pt x="446" y="816"/>
                      </a:lnTo>
                      <a:lnTo>
                        <a:pt x="452" y="808"/>
                      </a:lnTo>
                      <a:lnTo>
                        <a:pt x="396" y="750"/>
                      </a:lnTo>
                      <a:lnTo>
                        <a:pt x="396" y="750"/>
                      </a:lnTo>
                      <a:lnTo>
                        <a:pt x="396" y="716"/>
                      </a:lnTo>
                      <a:lnTo>
                        <a:pt x="394" y="682"/>
                      </a:lnTo>
                      <a:lnTo>
                        <a:pt x="490" y="776"/>
                      </a:lnTo>
                      <a:lnTo>
                        <a:pt x="498" y="768"/>
                      </a:lnTo>
                      <a:lnTo>
                        <a:pt x="392" y="656"/>
                      </a:lnTo>
                      <a:lnTo>
                        <a:pt x="392" y="656"/>
                      </a:lnTo>
                      <a:lnTo>
                        <a:pt x="392" y="644"/>
                      </a:lnTo>
                      <a:lnTo>
                        <a:pt x="392" y="644"/>
                      </a:lnTo>
                      <a:lnTo>
                        <a:pt x="390" y="600"/>
                      </a:lnTo>
                      <a:lnTo>
                        <a:pt x="388" y="556"/>
                      </a:lnTo>
                      <a:lnTo>
                        <a:pt x="388" y="510"/>
                      </a:lnTo>
                      <a:lnTo>
                        <a:pt x="394" y="466"/>
                      </a:lnTo>
                      <a:lnTo>
                        <a:pt x="394" y="466"/>
                      </a:lnTo>
                      <a:lnTo>
                        <a:pt x="436" y="484"/>
                      </a:lnTo>
                      <a:lnTo>
                        <a:pt x="476" y="506"/>
                      </a:lnTo>
                      <a:lnTo>
                        <a:pt x="514" y="530"/>
                      </a:lnTo>
                      <a:lnTo>
                        <a:pt x="552" y="554"/>
                      </a:lnTo>
                      <a:lnTo>
                        <a:pt x="552" y="554"/>
                      </a:lnTo>
                      <a:lnTo>
                        <a:pt x="564" y="562"/>
                      </a:lnTo>
                      <a:lnTo>
                        <a:pt x="606" y="706"/>
                      </a:lnTo>
                      <a:lnTo>
                        <a:pt x="618" y="702"/>
                      </a:lnTo>
                      <a:lnTo>
                        <a:pt x="586" y="576"/>
                      </a:lnTo>
                      <a:lnTo>
                        <a:pt x="586" y="576"/>
                      </a:lnTo>
                      <a:lnTo>
                        <a:pt x="614" y="594"/>
                      </a:lnTo>
                      <a:lnTo>
                        <a:pt x="642" y="610"/>
                      </a:lnTo>
                      <a:lnTo>
                        <a:pt x="664" y="686"/>
                      </a:lnTo>
                      <a:lnTo>
                        <a:pt x="674" y="684"/>
                      </a:lnTo>
                      <a:lnTo>
                        <a:pt x="658" y="620"/>
                      </a:lnTo>
                      <a:lnTo>
                        <a:pt x="658" y="620"/>
                      </a:lnTo>
                      <a:lnTo>
                        <a:pt x="696" y="636"/>
                      </a:lnTo>
                      <a:lnTo>
                        <a:pt x="734" y="652"/>
                      </a:lnTo>
                      <a:lnTo>
                        <a:pt x="738" y="652"/>
                      </a:lnTo>
                      <a:lnTo>
                        <a:pt x="746" y="638"/>
                      </a:lnTo>
                      <a:lnTo>
                        <a:pt x="746" y="636"/>
                      </a:lnTo>
                      <a:lnTo>
                        <a:pt x="750" y="632"/>
                      </a:lnTo>
                      <a:lnTo>
                        <a:pt x="746" y="630"/>
                      </a:lnTo>
                      <a:lnTo>
                        <a:pt x="746" y="630"/>
                      </a:lnTo>
                      <a:lnTo>
                        <a:pt x="714" y="604"/>
                      </a:lnTo>
                      <a:lnTo>
                        <a:pt x="680" y="580"/>
                      </a:lnTo>
                      <a:lnTo>
                        <a:pt x="680" y="580"/>
                      </a:lnTo>
                      <a:close/>
                    </a:path>
                  </a:pathLst>
                </a:custGeom>
                <a:solidFill>
                  <a:srgbClr val="FEFFFF">
                    <a:alpha val="3000"/>
                  </a:srgbClr>
                </a:solidFill>
                <a:ln>
                  <a:solidFill>
                    <a:srgbClr val="FEFFFF">
                      <a:alpha val="4000"/>
                    </a:srgbClr>
                  </a:solidFill>
                </a:ln>
                <a:effectLst>
                  <a:glow rad="76200">
                    <a:srgbClr val="FEFFFF">
                      <a:alpha val="6000"/>
                    </a:srgbClr>
                  </a:glow>
                  <a:softEdge rad="12700"/>
                </a:effectLst>
                <a:extLst/>
              </p:spPr>
              <p:txBody>
                <a:bodyPr vert="horz" wrap="square" lIns="91440" tIns="45720" rIns="91440" bIns="45720" numCol="1" anchor="t" anchorCtr="0" compatLnSpc="1">
                  <a:prstTxWarp prst="textNoShape">
                    <a:avLst/>
                  </a:prstTxWarp>
                </a:bodyPr>
                <a:lstStyle/>
                <a:p>
                  <a:endParaRPr lang="en-US"/>
                </a:p>
              </p:txBody>
            </p:sp>
            <p:sp>
              <p:nvSpPr>
                <p:cNvPr id="28" name="Freeform 53"/>
                <p:cNvSpPr>
                  <a:spLocks noChangeAspect="1"/>
                </p:cNvSpPr>
                <p:nvPr/>
              </p:nvSpPr>
              <p:spPr bwMode="auto">
                <a:xfrm rot="1160251">
                  <a:off x="8324628" y="3308607"/>
                  <a:ext cx="491754" cy="561254"/>
                </a:xfrm>
                <a:custGeom>
                  <a:avLst/>
                  <a:gdLst>
                    <a:gd name="T0" fmla="*/ 664 w 750"/>
                    <a:gd name="T1" fmla="*/ 570 h 856"/>
                    <a:gd name="T2" fmla="*/ 582 w 750"/>
                    <a:gd name="T3" fmla="*/ 526 h 856"/>
                    <a:gd name="T4" fmla="*/ 490 w 750"/>
                    <a:gd name="T5" fmla="*/ 480 h 856"/>
                    <a:gd name="T6" fmla="*/ 492 w 750"/>
                    <a:gd name="T7" fmla="*/ 380 h 856"/>
                    <a:gd name="T8" fmla="*/ 730 w 750"/>
                    <a:gd name="T9" fmla="*/ 366 h 856"/>
                    <a:gd name="T10" fmla="*/ 744 w 750"/>
                    <a:gd name="T11" fmla="*/ 306 h 856"/>
                    <a:gd name="T12" fmla="*/ 748 w 750"/>
                    <a:gd name="T13" fmla="*/ 228 h 856"/>
                    <a:gd name="T14" fmla="*/ 738 w 750"/>
                    <a:gd name="T15" fmla="*/ 206 h 856"/>
                    <a:gd name="T16" fmla="*/ 674 w 750"/>
                    <a:gd name="T17" fmla="*/ 174 h 856"/>
                    <a:gd name="T18" fmla="*/ 584 w 750"/>
                    <a:gd name="T19" fmla="*/ 284 h 856"/>
                    <a:gd name="T20" fmla="*/ 552 w 750"/>
                    <a:gd name="T21" fmla="*/ 306 h 856"/>
                    <a:gd name="T22" fmla="*/ 398 w 750"/>
                    <a:gd name="T23" fmla="*/ 394 h 856"/>
                    <a:gd name="T24" fmla="*/ 394 w 750"/>
                    <a:gd name="T25" fmla="*/ 212 h 856"/>
                    <a:gd name="T26" fmla="*/ 398 w 750"/>
                    <a:gd name="T27" fmla="*/ 172 h 856"/>
                    <a:gd name="T28" fmla="*/ 398 w 750"/>
                    <a:gd name="T29" fmla="*/ 88 h 856"/>
                    <a:gd name="T30" fmla="*/ 384 w 750"/>
                    <a:gd name="T31" fmla="*/ 0 h 856"/>
                    <a:gd name="T32" fmla="*/ 356 w 750"/>
                    <a:gd name="T33" fmla="*/ 46 h 856"/>
                    <a:gd name="T34" fmla="*/ 352 w 750"/>
                    <a:gd name="T35" fmla="*/ 108 h 856"/>
                    <a:gd name="T36" fmla="*/ 356 w 750"/>
                    <a:gd name="T37" fmla="*/ 200 h 856"/>
                    <a:gd name="T38" fmla="*/ 362 w 750"/>
                    <a:gd name="T39" fmla="*/ 302 h 856"/>
                    <a:gd name="T40" fmla="*/ 274 w 750"/>
                    <a:gd name="T41" fmla="*/ 352 h 856"/>
                    <a:gd name="T42" fmla="*/ 144 w 750"/>
                    <a:gd name="T43" fmla="*/ 152 h 856"/>
                    <a:gd name="T44" fmla="*/ 84 w 750"/>
                    <a:gd name="T45" fmla="*/ 170 h 856"/>
                    <a:gd name="T46" fmla="*/ 14 w 750"/>
                    <a:gd name="T47" fmla="*/ 206 h 856"/>
                    <a:gd name="T48" fmla="*/ 2 w 750"/>
                    <a:gd name="T49" fmla="*/ 222 h 856"/>
                    <a:gd name="T50" fmla="*/ 70 w 750"/>
                    <a:gd name="T51" fmla="*/ 278 h 856"/>
                    <a:gd name="T52" fmla="*/ 114 w 750"/>
                    <a:gd name="T53" fmla="*/ 304 h 856"/>
                    <a:gd name="T54" fmla="*/ 168 w 750"/>
                    <a:gd name="T55" fmla="*/ 330 h 856"/>
                    <a:gd name="T56" fmla="*/ 296 w 750"/>
                    <a:gd name="T57" fmla="*/ 400 h 856"/>
                    <a:gd name="T58" fmla="*/ 218 w 750"/>
                    <a:gd name="T59" fmla="*/ 498 h 856"/>
                    <a:gd name="T60" fmla="*/ 16 w 750"/>
                    <a:gd name="T61" fmla="*/ 502 h 856"/>
                    <a:gd name="T62" fmla="*/ 6 w 750"/>
                    <a:gd name="T63" fmla="*/ 552 h 856"/>
                    <a:gd name="T64" fmla="*/ 2 w 750"/>
                    <a:gd name="T65" fmla="*/ 628 h 856"/>
                    <a:gd name="T66" fmla="*/ 10 w 750"/>
                    <a:gd name="T67" fmla="*/ 650 h 856"/>
                    <a:gd name="T68" fmla="*/ 74 w 750"/>
                    <a:gd name="T69" fmla="*/ 684 h 856"/>
                    <a:gd name="T70" fmla="*/ 164 w 750"/>
                    <a:gd name="T71" fmla="*/ 574 h 856"/>
                    <a:gd name="T72" fmla="*/ 196 w 750"/>
                    <a:gd name="T73" fmla="*/ 552 h 856"/>
                    <a:gd name="T74" fmla="*/ 352 w 750"/>
                    <a:gd name="T75" fmla="*/ 464 h 856"/>
                    <a:gd name="T76" fmla="*/ 354 w 750"/>
                    <a:gd name="T77" fmla="*/ 644 h 856"/>
                    <a:gd name="T78" fmla="*/ 352 w 750"/>
                    <a:gd name="T79" fmla="*/ 686 h 856"/>
                    <a:gd name="T80" fmla="*/ 304 w 750"/>
                    <a:gd name="T81" fmla="*/ 816 h 856"/>
                    <a:gd name="T82" fmla="*/ 362 w 750"/>
                    <a:gd name="T83" fmla="*/ 856 h 856"/>
                    <a:gd name="T84" fmla="*/ 386 w 750"/>
                    <a:gd name="T85" fmla="*/ 852 h 856"/>
                    <a:gd name="T86" fmla="*/ 396 w 750"/>
                    <a:gd name="T87" fmla="*/ 750 h 856"/>
                    <a:gd name="T88" fmla="*/ 498 w 750"/>
                    <a:gd name="T89" fmla="*/ 768 h 856"/>
                    <a:gd name="T90" fmla="*/ 390 w 750"/>
                    <a:gd name="T91" fmla="*/ 600 h 856"/>
                    <a:gd name="T92" fmla="*/ 436 w 750"/>
                    <a:gd name="T93" fmla="*/ 484 h 856"/>
                    <a:gd name="T94" fmla="*/ 564 w 750"/>
                    <a:gd name="T95" fmla="*/ 562 h 856"/>
                    <a:gd name="T96" fmla="*/ 614 w 750"/>
                    <a:gd name="T97" fmla="*/ 594 h 856"/>
                    <a:gd name="T98" fmla="*/ 658 w 750"/>
                    <a:gd name="T99" fmla="*/ 620 h 856"/>
                    <a:gd name="T100" fmla="*/ 746 w 750"/>
                    <a:gd name="T101" fmla="*/ 636 h 856"/>
                    <a:gd name="T102" fmla="*/ 680 w 750"/>
                    <a:gd name="T103" fmla="*/ 580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50" h="856">
                      <a:moveTo>
                        <a:pt x="680" y="580"/>
                      </a:moveTo>
                      <a:lnTo>
                        <a:pt x="746" y="560"/>
                      </a:lnTo>
                      <a:lnTo>
                        <a:pt x="744" y="552"/>
                      </a:lnTo>
                      <a:lnTo>
                        <a:pt x="664" y="570"/>
                      </a:lnTo>
                      <a:lnTo>
                        <a:pt x="664" y="570"/>
                      </a:lnTo>
                      <a:lnTo>
                        <a:pt x="634" y="554"/>
                      </a:lnTo>
                      <a:lnTo>
                        <a:pt x="604" y="538"/>
                      </a:lnTo>
                      <a:lnTo>
                        <a:pt x="732" y="502"/>
                      </a:lnTo>
                      <a:lnTo>
                        <a:pt x="730" y="490"/>
                      </a:lnTo>
                      <a:lnTo>
                        <a:pt x="582" y="526"/>
                      </a:lnTo>
                      <a:lnTo>
                        <a:pt x="582" y="526"/>
                      </a:lnTo>
                      <a:lnTo>
                        <a:pt x="570" y="522"/>
                      </a:lnTo>
                      <a:lnTo>
                        <a:pt x="570" y="522"/>
                      </a:lnTo>
                      <a:lnTo>
                        <a:pt x="530" y="502"/>
                      </a:lnTo>
                      <a:lnTo>
                        <a:pt x="490" y="480"/>
                      </a:lnTo>
                      <a:lnTo>
                        <a:pt x="452" y="458"/>
                      </a:lnTo>
                      <a:lnTo>
                        <a:pt x="416" y="432"/>
                      </a:lnTo>
                      <a:lnTo>
                        <a:pt x="416" y="432"/>
                      </a:lnTo>
                      <a:lnTo>
                        <a:pt x="454" y="404"/>
                      </a:lnTo>
                      <a:lnTo>
                        <a:pt x="492" y="380"/>
                      </a:lnTo>
                      <a:lnTo>
                        <a:pt x="532" y="358"/>
                      </a:lnTo>
                      <a:lnTo>
                        <a:pt x="572" y="338"/>
                      </a:lnTo>
                      <a:lnTo>
                        <a:pt x="572" y="338"/>
                      </a:lnTo>
                      <a:lnTo>
                        <a:pt x="586" y="332"/>
                      </a:lnTo>
                      <a:lnTo>
                        <a:pt x="730" y="366"/>
                      </a:lnTo>
                      <a:lnTo>
                        <a:pt x="732" y="356"/>
                      </a:lnTo>
                      <a:lnTo>
                        <a:pt x="608" y="320"/>
                      </a:lnTo>
                      <a:lnTo>
                        <a:pt x="608" y="320"/>
                      </a:lnTo>
                      <a:lnTo>
                        <a:pt x="666" y="288"/>
                      </a:lnTo>
                      <a:lnTo>
                        <a:pt x="744" y="306"/>
                      </a:lnTo>
                      <a:lnTo>
                        <a:pt x="746" y="296"/>
                      </a:lnTo>
                      <a:lnTo>
                        <a:pt x="682" y="278"/>
                      </a:lnTo>
                      <a:lnTo>
                        <a:pt x="682" y="278"/>
                      </a:lnTo>
                      <a:lnTo>
                        <a:pt x="716" y="254"/>
                      </a:lnTo>
                      <a:lnTo>
                        <a:pt x="748" y="228"/>
                      </a:lnTo>
                      <a:lnTo>
                        <a:pt x="750" y="226"/>
                      </a:lnTo>
                      <a:lnTo>
                        <a:pt x="748" y="224"/>
                      </a:lnTo>
                      <a:lnTo>
                        <a:pt x="748" y="224"/>
                      </a:lnTo>
                      <a:lnTo>
                        <a:pt x="744" y="214"/>
                      </a:lnTo>
                      <a:lnTo>
                        <a:pt x="738" y="206"/>
                      </a:lnTo>
                      <a:lnTo>
                        <a:pt x="736" y="208"/>
                      </a:lnTo>
                      <a:lnTo>
                        <a:pt x="736" y="208"/>
                      </a:lnTo>
                      <a:lnTo>
                        <a:pt x="696" y="222"/>
                      </a:lnTo>
                      <a:lnTo>
                        <a:pt x="658" y="240"/>
                      </a:lnTo>
                      <a:lnTo>
                        <a:pt x="674" y="174"/>
                      </a:lnTo>
                      <a:lnTo>
                        <a:pt x="664" y="170"/>
                      </a:lnTo>
                      <a:lnTo>
                        <a:pt x="642" y="248"/>
                      </a:lnTo>
                      <a:lnTo>
                        <a:pt x="642" y="248"/>
                      </a:lnTo>
                      <a:lnTo>
                        <a:pt x="614" y="266"/>
                      </a:lnTo>
                      <a:lnTo>
                        <a:pt x="584" y="284"/>
                      </a:lnTo>
                      <a:lnTo>
                        <a:pt x="618" y="154"/>
                      </a:lnTo>
                      <a:lnTo>
                        <a:pt x="606" y="152"/>
                      </a:lnTo>
                      <a:lnTo>
                        <a:pt x="562" y="298"/>
                      </a:lnTo>
                      <a:lnTo>
                        <a:pt x="562" y="298"/>
                      </a:lnTo>
                      <a:lnTo>
                        <a:pt x="552" y="306"/>
                      </a:lnTo>
                      <a:lnTo>
                        <a:pt x="552" y="306"/>
                      </a:lnTo>
                      <a:lnTo>
                        <a:pt x="516" y="330"/>
                      </a:lnTo>
                      <a:lnTo>
                        <a:pt x="478" y="354"/>
                      </a:lnTo>
                      <a:lnTo>
                        <a:pt x="438" y="376"/>
                      </a:lnTo>
                      <a:lnTo>
                        <a:pt x="398" y="394"/>
                      </a:lnTo>
                      <a:lnTo>
                        <a:pt x="398" y="394"/>
                      </a:lnTo>
                      <a:lnTo>
                        <a:pt x="392" y="348"/>
                      </a:lnTo>
                      <a:lnTo>
                        <a:pt x="392" y="302"/>
                      </a:lnTo>
                      <a:lnTo>
                        <a:pt x="392" y="258"/>
                      </a:lnTo>
                      <a:lnTo>
                        <a:pt x="394" y="212"/>
                      </a:lnTo>
                      <a:lnTo>
                        <a:pt x="394" y="212"/>
                      </a:lnTo>
                      <a:lnTo>
                        <a:pt x="396" y="198"/>
                      </a:lnTo>
                      <a:lnTo>
                        <a:pt x="498" y="90"/>
                      </a:lnTo>
                      <a:lnTo>
                        <a:pt x="490" y="82"/>
                      </a:lnTo>
                      <a:lnTo>
                        <a:pt x="398" y="172"/>
                      </a:lnTo>
                      <a:lnTo>
                        <a:pt x="398" y="172"/>
                      </a:lnTo>
                      <a:lnTo>
                        <a:pt x="398" y="106"/>
                      </a:lnTo>
                      <a:lnTo>
                        <a:pt x="452" y="48"/>
                      </a:lnTo>
                      <a:lnTo>
                        <a:pt x="446" y="42"/>
                      </a:lnTo>
                      <a:lnTo>
                        <a:pt x="398" y="88"/>
                      </a:lnTo>
                      <a:lnTo>
                        <a:pt x="398" y="88"/>
                      </a:lnTo>
                      <a:lnTo>
                        <a:pt x="394" y="46"/>
                      </a:lnTo>
                      <a:lnTo>
                        <a:pt x="388" y="4"/>
                      </a:lnTo>
                      <a:lnTo>
                        <a:pt x="388" y="0"/>
                      </a:lnTo>
                      <a:lnTo>
                        <a:pt x="384" y="0"/>
                      </a:lnTo>
                      <a:lnTo>
                        <a:pt x="368" y="0"/>
                      </a:lnTo>
                      <a:lnTo>
                        <a:pt x="364" y="0"/>
                      </a:lnTo>
                      <a:lnTo>
                        <a:pt x="364" y="4"/>
                      </a:lnTo>
                      <a:lnTo>
                        <a:pt x="364" y="4"/>
                      </a:lnTo>
                      <a:lnTo>
                        <a:pt x="356" y="46"/>
                      </a:lnTo>
                      <a:lnTo>
                        <a:pt x="354" y="88"/>
                      </a:lnTo>
                      <a:lnTo>
                        <a:pt x="304" y="42"/>
                      </a:lnTo>
                      <a:lnTo>
                        <a:pt x="296" y="48"/>
                      </a:lnTo>
                      <a:lnTo>
                        <a:pt x="352" y="108"/>
                      </a:lnTo>
                      <a:lnTo>
                        <a:pt x="352" y="108"/>
                      </a:lnTo>
                      <a:lnTo>
                        <a:pt x="354" y="140"/>
                      </a:lnTo>
                      <a:lnTo>
                        <a:pt x="354" y="174"/>
                      </a:lnTo>
                      <a:lnTo>
                        <a:pt x="258" y="82"/>
                      </a:lnTo>
                      <a:lnTo>
                        <a:pt x="250" y="90"/>
                      </a:lnTo>
                      <a:lnTo>
                        <a:pt x="356" y="200"/>
                      </a:lnTo>
                      <a:lnTo>
                        <a:pt x="356" y="200"/>
                      </a:lnTo>
                      <a:lnTo>
                        <a:pt x="358" y="214"/>
                      </a:lnTo>
                      <a:lnTo>
                        <a:pt x="358" y="214"/>
                      </a:lnTo>
                      <a:lnTo>
                        <a:pt x="360" y="258"/>
                      </a:lnTo>
                      <a:lnTo>
                        <a:pt x="362" y="302"/>
                      </a:lnTo>
                      <a:lnTo>
                        <a:pt x="360" y="346"/>
                      </a:lnTo>
                      <a:lnTo>
                        <a:pt x="356" y="392"/>
                      </a:lnTo>
                      <a:lnTo>
                        <a:pt x="356" y="392"/>
                      </a:lnTo>
                      <a:lnTo>
                        <a:pt x="314" y="374"/>
                      </a:lnTo>
                      <a:lnTo>
                        <a:pt x="274" y="352"/>
                      </a:lnTo>
                      <a:lnTo>
                        <a:pt x="236" y="328"/>
                      </a:lnTo>
                      <a:lnTo>
                        <a:pt x="198" y="304"/>
                      </a:lnTo>
                      <a:lnTo>
                        <a:pt x="198" y="304"/>
                      </a:lnTo>
                      <a:lnTo>
                        <a:pt x="186" y="294"/>
                      </a:lnTo>
                      <a:lnTo>
                        <a:pt x="144" y="152"/>
                      </a:lnTo>
                      <a:lnTo>
                        <a:pt x="132" y="154"/>
                      </a:lnTo>
                      <a:lnTo>
                        <a:pt x="164" y="282"/>
                      </a:lnTo>
                      <a:lnTo>
                        <a:pt x="164" y="282"/>
                      </a:lnTo>
                      <a:lnTo>
                        <a:pt x="106" y="246"/>
                      </a:lnTo>
                      <a:lnTo>
                        <a:pt x="84" y="170"/>
                      </a:lnTo>
                      <a:lnTo>
                        <a:pt x="74" y="174"/>
                      </a:lnTo>
                      <a:lnTo>
                        <a:pt x="90" y="238"/>
                      </a:lnTo>
                      <a:lnTo>
                        <a:pt x="90" y="238"/>
                      </a:lnTo>
                      <a:lnTo>
                        <a:pt x="54" y="220"/>
                      </a:lnTo>
                      <a:lnTo>
                        <a:pt x="14" y="206"/>
                      </a:lnTo>
                      <a:lnTo>
                        <a:pt x="12" y="204"/>
                      </a:lnTo>
                      <a:lnTo>
                        <a:pt x="10" y="208"/>
                      </a:lnTo>
                      <a:lnTo>
                        <a:pt x="10" y="208"/>
                      </a:lnTo>
                      <a:lnTo>
                        <a:pt x="2" y="222"/>
                      </a:lnTo>
                      <a:lnTo>
                        <a:pt x="2" y="222"/>
                      </a:lnTo>
                      <a:lnTo>
                        <a:pt x="0" y="224"/>
                      </a:lnTo>
                      <a:lnTo>
                        <a:pt x="2" y="226"/>
                      </a:lnTo>
                      <a:lnTo>
                        <a:pt x="2" y="226"/>
                      </a:lnTo>
                      <a:lnTo>
                        <a:pt x="36" y="254"/>
                      </a:lnTo>
                      <a:lnTo>
                        <a:pt x="70" y="278"/>
                      </a:lnTo>
                      <a:lnTo>
                        <a:pt x="4" y="296"/>
                      </a:lnTo>
                      <a:lnTo>
                        <a:pt x="6" y="306"/>
                      </a:lnTo>
                      <a:lnTo>
                        <a:pt x="86" y="288"/>
                      </a:lnTo>
                      <a:lnTo>
                        <a:pt x="86" y="288"/>
                      </a:lnTo>
                      <a:lnTo>
                        <a:pt x="114" y="304"/>
                      </a:lnTo>
                      <a:lnTo>
                        <a:pt x="144" y="318"/>
                      </a:lnTo>
                      <a:lnTo>
                        <a:pt x="16" y="356"/>
                      </a:lnTo>
                      <a:lnTo>
                        <a:pt x="20" y="366"/>
                      </a:lnTo>
                      <a:lnTo>
                        <a:pt x="168" y="330"/>
                      </a:lnTo>
                      <a:lnTo>
                        <a:pt x="168" y="330"/>
                      </a:lnTo>
                      <a:lnTo>
                        <a:pt x="180" y="336"/>
                      </a:lnTo>
                      <a:lnTo>
                        <a:pt x="180" y="336"/>
                      </a:lnTo>
                      <a:lnTo>
                        <a:pt x="220" y="356"/>
                      </a:lnTo>
                      <a:lnTo>
                        <a:pt x="258" y="376"/>
                      </a:lnTo>
                      <a:lnTo>
                        <a:pt x="296" y="400"/>
                      </a:lnTo>
                      <a:lnTo>
                        <a:pt x="334" y="426"/>
                      </a:lnTo>
                      <a:lnTo>
                        <a:pt x="334" y="426"/>
                      </a:lnTo>
                      <a:lnTo>
                        <a:pt x="296" y="454"/>
                      </a:lnTo>
                      <a:lnTo>
                        <a:pt x="258" y="478"/>
                      </a:lnTo>
                      <a:lnTo>
                        <a:pt x="218" y="498"/>
                      </a:lnTo>
                      <a:lnTo>
                        <a:pt x="178" y="520"/>
                      </a:lnTo>
                      <a:lnTo>
                        <a:pt x="178" y="520"/>
                      </a:lnTo>
                      <a:lnTo>
                        <a:pt x="164" y="526"/>
                      </a:lnTo>
                      <a:lnTo>
                        <a:pt x="20" y="490"/>
                      </a:lnTo>
                      <a:lnTo>
                        <a:pt x="16" y="502"/>
                      </a:lnTo>
                      <a:lnTo>
                        <a:pt x="142" y="538"/>
                      </a:lnTo>
                      <a:lnTo>
                        <a:pt x="142" y="538"/>
                      </a:lnTo>
                      <a:lnTo>
                        <a:pt x="112" y="554"/>
                      </a:lnTo>
                      <a:lnTo>
                        <a:pt x="82" y="570"/>
                      </a:lnTo>
                      <a:lnTo>
                        <a:pt x="6" y="552"/>
                      </a:lnTo>
                      <a:lnTo>
                        <a:pt x="4" y="560"/>
                      </a:lnTo>
                      <a:lnTo>
                        <a:pt x="68" y="580"/>
                      </a:lnTo>
                      <a:lnTo>
                        <a:pt x="68" y="580"/>
                      </a:lnTo>
                      <a:lnTo>
                        <a:pt x="34" y="602"/>
                      </a:lnTo>
                      <a:lnTo>
                        <a:pt x="2" y="628"/>
                      </a:lnTo>
                      <a:lnTo>
                        <a:pt x="0" y="630"/>
                      </a:lnTo>
                      <a:lnTo>
                        <a:pt x="6" y="644"/>
                      </a:lnTo>
                      <a:lnTo>
                        <a:pt x="8" y="648"/>
                      </a:lnTo>
                      <a:lnTo>
                        <a:pt x="8" y="648"/>
                      </a:lnTo>
                      <a:lnTo>
                        <a:pt x="10" y="650"/>
                      </a:lnTo>
                      <a:lnTo>
                        <a:pt x="14" y="650"/>
                      </a:lnTo>
                      <a:lnTo>
                        <a:pt x="14" y="650"/>
                      </a:lnTo>
                      <a:lnTo>
                        <a:pt x="54" y="636"/>
                      </a:lnTo>
                      <a:lnTo>
                        <a:pt x="92" y="618"/>
                      </a:lnTo>
                      <a:lnTo>
                        <a:pt x="74" y="684"/>
                      </a:lnTo>
                      <a:lnTo>
                        <a:pt x="84" y="686"/>
                      </a:lnTo>
                      <a:lnTo>
                        <a:pt x="108" y="608"/>
                      </a:lnTo>
                      <a:lnTo>
                        <a:pt x="108" y="608"/>
                      </a:lnTo>
                      <a:lnTo>
                        <a:pt x="136" y="592"/>
                      </a:lnTo>
                      <a:lnTo>
                        <a:pt x="164" y="574"/>
                      </a:lnTo>
                      <a:lnTo>
                        <a:pt x="132" y="702"/>
                      </a:lnTo>
                      <a:lnTo>
                        <a:pt x="144" y="706"/>
                      </a:lnTo>
                      <a:lnTo>
                        <a:pt x="186" y="558"/>
                      </a:lnTo>
                      <a:lnTo>
                        <a:pt x="186" y="558"/>
                      </a:lnTo>
                      <a:lnTo>
                        <a:pt x="196" y="552"/>
                      </a:lnTo>
                      <a:lnTo>
                        <a:pt x="196" y="552"/>
                      </a:lnTo>
                      <a:lnTo>
                        <a:pt x="234" y="526"/>
                      </a:lnTo>
                      <a:lnTo>
                        <a:pt x="272" y="504"/>
                      </a:lnTo>
                      <a:lnTo>
                        <a:pt x="310" y="482"/>
                      </a:lnTo>
                      <a:lnTo>
                        <a:pt x="352" y="464"/>
                      </a:lnTo>
                      <a:lnTo>
                        <a:pt x="352" y="464"/>
                      </a:lnTo>
                      <a:lnTo>
                        <a:pt x="356" y="508"/>
                      </a:lnTo>
                      <a:lnTo>
                        <a:pt x="358" y="554"/>
                      </a:lnTo>
                      <a:lnTo>
                        <a:pt x="356" y="600"/>
                      </a:lnTo>
                      <a:lnTo>
                        <a:pt x="354" y="644"/>
                      </a:lnTo>
                      <a:lnTo>
                        <a:pt x="354" y="644"/>
                      </a:lnTo>
                      <a:lnTo>
                        <a:pt x="354" y="660"/>
                      </a:lnTo>
                      <a:lnTo>
                        <a:pt x="250" y="768"/>
                      </a:lnTo>
                      <a:lnTo>
                        <a:pt x="258" y="776"/>
                      </a:lnTo>
                      <a:lnTo>
                        <a:pt x="352" y="686"/>
                      </a:lnTo>
                      <a:lnTo>
                        <a:pt x="352" y="686"/>
                      </a:lnTo>
                      <a:lnTo>
                        <a:pt x="352" y="718"/>
                      </a:lnTo>
                      <a:lnTo>
                        <a:pt x="352" y="752"/>
                      </a:lnTo>
                      <a:lnTo>
                        <a:pt x="296" y="808"/>
                      </a:lnTo>
                      <a:lnTo>
                        <a:pt x="304" y="816"/>
                      </a:lnTo>
                      <a:lnTo>
                        <a:pt x="352" y="770"/>
                      </a:lnTo>
                      <a:lnTo>
                        <a:pt x="352" y="770"/>
                      </a:lnTo>
                      <a:lnTo>
                        <a:pt x="354" y="812"/>
                      </a:lnTo>
                      <a:lnTo>
                        <a:pt x="362" y="852"/>
                      </a:lnTo>
                      <a:lnTo>
                        <a:pt x="362" y="856"/>
                      </a:lnTo>
                      <a:lnTo>
                        <a:pt x="366" y="856"/>
                      </a:lnTo>
                      <a:lnTo>
                        <a:pt x="382" y="856"/>
                      </a:lnTo>
                      <a:lnTo>
                        <a:pt x="386" y="856"/>
                      </a:lnTo>
                      <a:lnTo>
                        <a:pt x="386" y="852"/>
                      </a:lnTo>
                      <a:lnTo>
                        <a:pt x="386" y="852"/>
                      </a:lnTo>
                      <a:lnTo>
                        <a:pt x="394" y="810"/>
                      </a:lnTo>
                      <a:lnTo>
                        <a:pt x="396" y="768"/>
                      </a:lnTo>
                      <a:lnTo>
                        <a:pt x="446" y="816"/>
                      </a:lnTo>
                      <a:lnTo>
                        <a:pt x="452" y="808"/>
                      </a:lnTo>
                      <a:lnTo>
                        <a:pt x="396" y="750"/>
                      </a:lnTo>
                      <a:lnTo>
                        <a:pt x="396" y="750"/>
                      </a:lnTo>
                      <a:lnTo>
                        <a:pt x="396" y="716"/>
                      </a:lnTo>
                      <a:lnTo>
                        <a:pt x="394" y="682"/>
                      </a:lnTo>
                      <a:lnTo>
                        <a:pt x="490" y="776"/>
                      </a:lnTo>
                      <a:lnTo>
                        <a:pt x="498" y="768"/>
                      </a:lnTo>
                      <a:lnTo>
                        <a:pt x="392" y="656"/>
                      </a:lnTo>
                      <a:lnTo>
                        <a:pt x="392" y="656"/>
                      </a:lnTo>
                      <a:lnTo>
                        <a:pt x="392" y="644"/>
                      </a:lnTo>
                      <a:lnTo>
                        <a:pt x="392" y="644"/>
                      </a:lnTo>
                      <a:lnTo>
                        <a:pt x="390" y="600"/>
                      </a:lnTo>
                      <a:lnTo>
                        <a:pt x="388" y="556"/>
                      </a:lnTo>
                      <a:lnTo>
                        <a:pt x="388" y="510"/>
                      </a:lnTo>
                      <a:lnTo>
                        <a:pt x="394" y="466"/>
                      </a:lnTo>
                      <a:lnTo>
                        <a:pt x="394" y="466"/>
                      </a:lnTo>
                      <a:lnTo>
                        <a:pt x="436" y="484"/>
                      </a:lnTo>
                      <a:lnTo>
                        <a:pt x="476" y="506"/>
                      </a:lnTo>
                      <a:lnTo>
                        <a:pt x="514" y="530"/>
                      </a:lnTo>
                      <a:lnTo>
                        <a:pt x="552" y="554"/>
                      </a:lnTo>
                      <a:lnTo>
                        <a:pt x="552" y="554"/>
                      </a:lnTo>
                      <a:lnTo>
                        <a:pt x="564" y="562"/>
                      </a:lnTo>
                      <a:lnTo>
                        <a:pt x="606" y="706"/>
                      </a:lnTo>
                      <a:lnTo>
                        <a:pt x="618" y="702"/>
                      </a:lnTo>
                      <a:lnTo>
                        <a:pt x="586" y="576"/>
                      </a:lnTo>
                      <a:lnTo>
                        <a:pt x="586" y="576"/>
                      </a:lnTo>
                      <a:lnTo>
                        <a:pt x="614" y="594"/>
                      </a:lnTo>
                      <a:lnTo>
                        <a:pt x="642" y="610"/>
                      </a:lnTo>
                      <a:lnTo>
                        <a:pt x="664" y="686"/>
                      </a:lnTo>
                      <a:lnTo>
                        <a:pt x="674" y="684"/>
                      </a:lnTo>
                      <a:lnTo>
                        <a:pt x="658" y="620"/>
                      </a:lnTo>
                      <a:lnTo>
                        <a:pt x="658" y="620"/>
                      </a:lnTo>
                      <a:lnTo>
                        <a:pt x="696" y="636"/>
                      </a:lnTo>
                      <a:lnTo>
                        <a:pt x="734" y="652"/>
                      </a:lnTo>
                      <a:lnTo>
                        <a:pt x="738" y="652"/>
                      </a:lnTo>
                      <a:lnTo>
                        <a:pt x="746" y="638"/>
                      </a:lnTo>
                      <a:lnTo>
                        <a:pt x="746" y="636"/>
                      </a:lnTo>
                      <a:lnTo>
                        <a:pt x="750" y="632"/>
                      </a:lnTo>
                      <a:lnTo>
                        <a:pt x="746" y="630"/>
                      </a:lnTo>
                      <a:lnTo>
                        <a:pt x="746" y="630"/>
                      </a:lnTo>
                      <a:lnTo>
                        <a:pt x="714" y="604"/>
                      </a:lnTo>
                      <a:lnTo>
                        <a:pt x="680" y="580"/>
                      </a:lnTo>
                      <a:lnTo>
                        <a:pt x="680" y="580"/>
                      </a:lnTo>
                      <a:close/>
                    </a:path>
                  </a:pathLst>
                </a:custGeom>
                <a:solidFill>
                  <a:srgbClr val="FEFFFF">
                    <a:alpha val="76000"/>
                  </a:srgbClr>
                </a:solidFill>
                <a:ln>
                  <a:noFill/>
                </a:ln>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sp>
              <p:nvSpPr>
                <p:cNvPr id="30" name="Freeform 53"/>
                <p:cNvSpPr>
                  <a:spLocks noChangeAspect="1"/>
                </p:cNvSpPr>
                <p:nvPr/>
              </p:nvSpPr>
              <p:spPr bwMode="auto">
                <a:xfrm rot="20991253">
                  <a:off x="8713407" y="888239"/>
                  <a:ext cx="384613" cy="438971"/>
                </a:xfrm>
                <a:custGeom>
                  <a:avLst/>
                  <a:gdLst>
                    <a:gd name="T0" fmla="*/ 664 w 750"/>
                    <a:gd name="T1" fmla="*/ 570 h 856"/>
                    <a:gd name="T2" fmla="*/ 582 w 750"/>
                    <a:gd name="T3" fmla="*/ 526 h 856"/>
                    <a:gd name="T4" fmla="*/ 490 w 750"/>
                    <a:gd name="T5" fmla="*/ 480 h 856"/>
                    <a:gd name="T6" fmla="*/ 492 w 750"/>
                    <a:gd name="T7" fmla="*/ 380 h 856"/>
                    <a:gd name="T8" fmla="*/ 730 w 750"/>
                    <a:gd name="T9" fmla="*/ 366 h 856"/>
                    <a:gd name="T10" fmla="*/ 744 w 750"/>
                    <a:gd name="T11" fmla="*/ 306 h 856"/>
                    <a:gd name="T12" fmla="*/ 748 w 750"/>
                    <a:gd name="T13" fmla="*/ 228 h 856"/>
                    <a:gd name="T14" fmla="*/ 738 w 750"/>
                    <a:gd name="T15" fmla="*/ 206 h 856"/>
                    <a:gd name="T16" fmla="*/ 674 w 750"/>
                    <a:gd name="T17" fmla="*/ 174 h 856"/>
                    <a:gd name="T18" fmla="*/ 584 w 750"/>
                    <a:gd name="T19" fmla="*/ 284 h 856"/>
                    <a:gd name="T20" fmla="*/ 552 w 750"/>
                    <a:gd name="T21" fmla="*/ 306 h 856"/>
                    <a:gd name="T22" fmla="*/ 398 w 750"/>
                    <a:gd name="T23" fmla="*/ 394 h 856"/>
                    <a:gd name="T24" fmla="*/ 394 w 750"/>
                    <a:gd name="T25" fmla="*/ 212 h 856"/>
                    <a:gd name="T26" fmla="*/ 398 w 750"/>
                    <a:gd name="T27" fmla="*/ 172 h 856"/>
                    <a:gd name="T28" fmla="*/ 398 w 750"/>
                    <a:gd name="T29" fmla="*/ 88 h 856"/>
                    <a:gd name="T30" fmla="*/ 384 w 750"/>
                    <a:gd name="T31" fmla="*/ 0 h 856"/>
                    <a:gd name="T32" fmla="*/ 356 w 750"/>
                    <a:gd name="T33" fmla="*/ 46 h 856"/>
                    <a:gd name="T34" fmla="*/ 352 w 750"/>
                    <a:gd name="T35" fmla="*/ 108 h 856"/>
                    <a:gd name="T36" fmla="*/ 356 w 750"/>
                    <a:gd name="T37" fmla="*/ 200 h 856"/>
                    <a:gd name="T38" fmla="*/ 362 w 750"/>
                    <a:gd name="T39" fmla="*/ 302 h 856"/>
                    <a:gd name="T40" fmla="*/ 274 w 750"/>
                    <a:gd name="T41" fmla="*/ 352 h 856"/>
                    <a:gd name="T42" fmla="*/ 144 w 750"/>
                    <a:gd name="T43" fmla="*/ 152 h 856"/>
                    <a:gd name="T44" fmla="*/ 84 w 750"/>
                    <a:gd name="T45" fmla="*/ 170 h 856"/>
                    <a:gd name="T46" fmla="*/ 14 w 750"/>
                    <a:gd name="T47" fmla="*/ 206 h 856"/>
                    <a:gd name="T48" fmla="*/ 2 w 750"/>
                    <a:gd name="T49" fmla="*/ 222 h 856"/>
                    <a:gd name="T50" fmla="*/ 70 w 750"/>
                    <a:gd name="T51" fmla="*/ 278 h 856"/>
                    <a:gd name="T52" fmla="*/ 114 w 750"/>
                    <a:gd name="T53" fmla="*/ 304 h 856"/>
                    <a:gd name="T54" fmla="*/ 168 w 750"/>
                    <a:gd name="T55" fmla="*/ 330 h 856"/>
                    <a:gd name="T56" fmla="*/ 296 w 750"/>
                    <a:gd name="T57" fmla="*/ 400 h 856"/>
                    <a:gd name="T58" fmla="*/ 218 w 750"/>
                    <a:gd name="T59" fmla="*/ 498 h 856"/>
                    <a:gd name="T60" fmla="*/ 16 w 750"/>
                    <a:gd name="T61" fmla="*/ 502 h 856"/>
                    <a:gd name="T62" fmla="*/ 6 w 750"/>
                    <a:gd name="T63" fmla="*/ 552 h 856"/>
                    <a:gd name="T64" fmla="*/ 2 w 750"/>
                    <a:gd name="T65" fmla="*/ 628 h 856"/>
                    <a:gd name="T66" fmla="*/ 10 w 750"/>
                    <a:gd name="T67" fmla="*/ 650 h 856"/>
                    <a:gd name="T68" fmla="*/ 74 w 750"/>
                    <a:gd name="T69" fmla="*/ 684 h 856"/>
                    <a:gd name="T70" fmla="*/ 164 w 750"/>
                    <a:gd name="T71" fmla="*/ 574 h 856"/>
                    <a:gd name="T72" fmla="*/ 196 w 750"/>
                    <a:gd name="T73" fmla="*/ 552 h 856"/>
                    <a:gd name="T74" fmla="*/ 352 w 750"/>
                    <a:gd name="T75" fmla="*/ 464 h 856"/>
                    <a:gd name="T76" fmla="*/ 354 w 750"/>
                    <a:gd name="T77" fmla="*/ 644 h 856"/>
                    <a:gd name="T78" fmla="*/ 352 w 750"/>
                    <a:gd name="T79" fmla="*/ 686 h 856"/>
                    <a:gd name="T80" fmla="*/ 304 w 750"/>
                    <a:gd name="T81" fmla="*/ 816 h 856"/>
                    <a:gd name="T82" fmla="*/ 362 w 750"/>
                    <a:gd name="T83" fmla="*/ 856 h 856"/>
                    <a:gd name="T84" fmla="*/ 386 w 750"/>
                    <a:gd name="T85" fmla="*/ 852 h 856"/>
                    <a:gd name="T86" fmla="*/ 396 w 750"/>
                    <a:gd name="T87" fmla="*/ 750 h 856"/>
                    <a:gd name="T88" fmla="*/ 498 w 750"/>
                    <a:gd name="T89" fmla="*/ 768 h 856"/>
                    <a:gd name="T90" fmla="*/ 390 w 750"/>
                    <a:gd name="T91" fmla="*/ 600 h 856"/>
                    <a:gd name="T92" fmla="*/ 436 w 750"/>
                    <a:gd name="T93" fmla="*/ 484 h 856"/>
                    <a:gd name="T94" fmla="*/ 564 w 750"/>
                    <a:gd name="T95" fmla="*/ 562 h 856"/>
                    <a:gd name="T96" fmla="*/ 614 w 750"/>
                    <a:gd name="T97" fmla="*/ 594 h 856"/>
                    <a:gd name="T98" fmla="*/ 658 w 750"/>
                    <a:gd name="T99" fmla="*/ 620 h 856"/>
                    <a:gd name="T100" fmla="*/ 746 w 750"/>
                    <a:gd name="T101" fmla="*/ 636 h 856"/>
                    <a:gd name="T102" fmla="*/ 680 w 750"/>
                    <a:gd name="T103" fmla="*/ 580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50" h="856">
                      <a:moveTo>
                        <a:pt x="680" y="580"/>
                      </a:moveTo>
                      <a:lnTo>
                        <a:pt x="746" y="560"/>
                      </a:lnTo>
                      <a:lnTo>
                        <a:pt x="744" y="552"/>
                      </a:lnTo>
                      <a:lnTo>
                        <a:pt x="664" y="570"/>
                      </a:lnTo>
                      <a:lnTo>
                        <a:pt x="664" y="570"/>
                      </a:lnTo>
                      <a:lnTo>
                        <a:pt x="634" y="554"/>
                      </a:lnTo>
                      <a:lnTo>
                        <a:pt x="604" y="538"/>
                      </a:lnTo>
                      <a:lnTo>
                        <a:pt x="732" y="502"/>
                      </a:lnTo>
                      <a:lnTo>
                        <a:pt x="730" y="490"/>
                      </a:lnTo>
                      <a:lnTo>
                        <a:pt x="582" y="526"/>
                      </a:lnTo>
                      <a:lnTo>
                        <a:pt x="582" y="526"/>
                      </a:lnTo>
                      <a:lnTo>
                        <a:pt x="570" y="522"/>
                      </a:lnTo>
                      <a:lnTo>
                        <a:pt x="570" y="522"/>
                      </a:lnTo>
                      <a:lnTo>
                        <a:pt x="530" y="502"/>
                      </a:lnTo>
                      <a:lnTo>
                        <a:pt x="490" y="480"/>
                      </a:lnTo>
                      <a:lnTo>
                        <a:pt x="452" y="458"/>
                      </a:lnTo>
                      <a:lnTo>
                        <a:pt x="416" y="432"/>
                      </a:lnTo>
                      <a:lnTo>
                        <a:pt x="416" y="432"/>
                      </a:lnTo>
                      <a:lnTo>
                        <a:pt x="454" y="404"/>
                      </a:lnTo>
                      <a:lnTo>
                        <a:pt x="492" y="380"/>
                      </a:lnTo>
                      <a:lnTo>
                        <a:pt x="532" y="358"/>
                      </a:lnTo>
                      <a:lnTo>
                        <a:pt x="572" y="338"/>
                      </a:lnTo>
                      <a:lnTo>
                        <a:pt x="572" y="338"/>
                      </a:lnTo>
                      <a:lnTo>
                        <a:pt x="586" y="332"/>
                      </a:lnTo>
                      <a:lnTo>
                        <a:pt x="730" y="366"/>
                      </a:lnTo>
                      <a:lnTo>
                        <a:pt x="732" y="356"/>
                      </a:lnTo>
                      <a:lnTo>
                        <a:pt x="608" y="320"/>
                      </a:lnTo>
                      <a:lnTo>
                        <a:pt x="608" y="320"/>
                      </a:lnTo>
                      <a:lnTo>
                        <a:pt x="666" y="288"/>
                      </a:lnTo>
                      <a:lnTo>
                        <a:pt x="744" y="306"/>
                      </a:lnTo>
                      <a:lnTo>
                        <a:pt x="746" y="296"/>
                      </a:lnTo>
                      <a:lnTo>
                        <a:pt x="682" y="278"/>
                      </a:lnTo>
                      <a:lnTo>
                        <a:pt x="682" y="278"/>
                      </a:lnTo>
                      <a:lnTo>
                        <a:pt x="716" y="254"/>
                      </a:lnTo>
                      <a:lnTo>
                        <a:pt x="748" y="228"/>
                      </a:lnTo>
                      <a:lnTo>
                        <a:pt x="750" y="226"/>
                      </a:lnTo>
                      <a:lnTo>
                        <a:pt x="748" y="224"/>
                      </a:lnTo>
                      <a:lnTo>
                        <a:pt x="748" y="224"/>
                      </a:lnTo>
                      <a:lnTo>
                        <a:pt x="744" y="214"/>
                      </a:lnTo>
                      <a:lnTo>
                        <a:pt x="738" y="206"/>
                      </a:lnTo>
                      <a:lnTo>
                        <a:pt x="736" y="208"/>
                      </a:lnTo>
                      <a:lnTo>
                        <a:pt x="736" y="208"/>
                      </a:lnTo>
                      <a:lnTo>
                        <a:pt x="696" y="222"/>
                      </a:lnTo>
                      <a:lnTo>
                        <a:pt x="658" y="240"/>
                      </a:lnTo>
                      <a:lnTo>
                        <a:pt x="674" y="174"/>
                      </a:lnTo>
                      <a:lnTo>
                        <a:pt x="664" y="170"/>
                      </a:lnTo>
                      <a:lnTo>
                        <a:pt x="642" y="248"/>
                      </a:lnTo>
                      <a:lnTo>
                        <a:pt x="642" y="248"/>
                      </a:lnTo>
                      <a:lnTo>
                        <a:pt x="614" y="266"/>
                      </a:lnTo>
                      <a:lnTo>
                        <a:pt x="584" y="284"/>
                      </a:lnTo>
                      <a:lnTo>
                        <a:pt x="618" y="154"/>
                      </a:lnTo>
                      <a:lnTo>
                        <a:pt x="606" y="152"/>
                      </a:lnTo>
                      <a:lnTo>
                        <a:pt x="562" y="298"/>
                      </a:lnTo>
                      <a:lnTo>
                        <a:pt x="562" y="298"/>
                      </a:lnTo>
                      <a:lnTo>
                        <a:pt x="552" y="306"/>
                      </a:lnTo>
                      <a:lnTo>
                        <a:pt x="552" y="306"/>
                      </a:lnTo>
                      <a:lnTo>
                        <a:pt x="516" y="330"/>
                      </a:lnTo>
                      <a:lnTo>
                        <a:pt x="478" y="354"/>
                      </a:lnTo>
                      <a:lnTo>
                        <a:pt x="438" y="376"/>
                      </a:lnTo>
                      <a:lnTo>
                        <a:pt x="398" y="394"/>
                      </a:lnTo>
                      <a:lnTo>
                        <a:pt x="398" y="394"/>
                      </a:lnTo>
                      <a:lnTo>
                        <a:pt x="392" y="348"/>
                      </a:lnTo>
                      <a:lnTo>
                        <a:pt x="392" y="302"/>
                      </a:lnTo>
                      <a:lnTo>
                        <a:pt x="392" y="258"/>
                      </a:lnTo>
                      <a:lnTo>
                        <a:pt x="394" y="212"/>
                      </a:lnTo>
                      <a:lnTo>
                        <a:pt x="394" y="212"/>
                      </a:lnTo>
                      <a:lnTo>
                        <a:pt x="396" y="198"/>
                      </a:lnTo>
                      <a:lnTo>
                        <a:pt x="498" y="90"/>
                      </a:lnTo>
                      <a:lnTo>
                        <a:pt x="490" y="82"/>
                      </a:lnTo>
                      <a:lnTo>
                        <a:pt x="398" y="172"/>
                      </a:lnTo>
                      <a:lnTo>
                        <a:pt x="398" y="172"/>
                      </a:lnTo>
                      <a:lnTo>
                        <a:pt x="398" y="106"/>
                      </a:lnTo>
                      <a:lnTo>
                        <a:pt x="452" y="48"/>
                      </a:lnTo>
                      <a:lnTo>
                        <a:pt x="446" y="42"/>
                      </a:lnTo>
                      <a:lnTo>
                        <a:pt x="398" y="88"/>
                      </a:lnTo>
                      <a:lnTo>
                        <a:pt x="398" y="88"/>
                      </a:lnTo>
                      <a:lnTo>
                        <a:pt x="394" y="46"/>
                      </a:lnTo>
                      <a:lnTo>
                        <a:pt x="388" y="4"/>
                      </a:lnTo>
                      <a:lnTo>
                        <a:pt x="388" y="0"/>
                      </a:lnTo>
                      <a:lnTo>
                        <a:pt x="384" y="0"/>
                      </a:lnTo>
                      <a:lnTo>
                        <a:pt x="368" y="0"/>
                      </a:lnTo>
                      <a:lnTo>
                        <a:pt x="364" y="0"/>
                      </a:lnTo>
                      <a:lnTo>
                        <a:pt x="364" y="4"/>
                      </a:lnTo>
                      <a:lnTo>
                        <a:pt x="364" y="4"/>
                      </a:lnTo>
                      <a:lnTo>
                        <a:pt x="356" y="46"/>
                      </a:lnTo>
                      <a:lnTo>
                        <a:pt x="354" y="88"/>
                      </a:lnTo>
                      <a:lnTo>
                        <a:pt x="304" y="42"/>
                      </a:lnTo>
                      <a:lnTo>
                        <a:pt x="296" y="48"/>
                      </a:lnTo>
                      <a:lnTo>
                        <a:pt x="352" y="108"/>
                      </a:lnTo>
                      <a:lnTo>
                        <a:pt x="352" y="108"/>
                      </a:lnTo>
                      <a:lnTo>
                        <a:pt x="354" y="140"/>
                      </a:lnTo>
                      <a:lnTo>
                        <a:pt x="354" y="174"/>
                      </a:lnTo>
                      <a:lnTo>
                        <a:pt x="258" y="82"/>
                      </a:lnTo>
                      <a:lnTo>
                        <a:pt x="250" y="90"/>
                      </a:lnTo>
                      <a:lnTo>
                        <a:pt x="356" y="200"/>
                      </a:lnTo>
                      <a:lnTo>
                        <a:pt x="356" y="200"/>
                      </a:lnTo>
                      <a:lnTo>
                        <a:pt x="358" y="214"/>
                      </a:lnTo>
                      <a:lnTo>
                        <a:pt x="358" y="214"/>
                      </a:lnTo>
                      <a:lnTo>
                        <a:pt x="360" y="258"/>
                      </a:lnTo>
                      <a:lnTo>
                        <a:pt x="362" y="302"/>
                      </a:lnTo>
                      <a:lnTo>
                        <a:pt x="360" y="346"/>
                      </a:lnTo>
                      <a:lnTo>
                        <a:pt x="356" y="392"/>
                      </a:lnTo>
                      <a:lnTo>
                        <a:pt x="356" y="392"/>
                      </a:lnTo>
                      <a:lnTo>
                        <a:pt x="314" y="374"/>
                      </a:lnTo>
                      <a:lnTo>
                        <a:pt x="274" y="352"/>
                      </a:lnTo>
                      <a:lnTo>
                        <a:pt x="236" y="328"/>
                      </a:lnTo>
                      <a:lnTo>
                        <a:pt x="198" y="304"/>
                      </a:lnTo>
                      <a:lnTo>
                        <a:pt x="198" y="304"/>
                      </a:lnTo>
                      <a:lnTo>
                        <a:pt x="186" y="294"/>
                      </a:lnTo>
                      <a:lnTo>
                        <a:pt x="144" y="152"/>
                      </a:lnTo>
                      <a:lnTo>
                        <a:pt x="132" y="154"/>
                      </a:lnTo>
                      <a:lnTo>
                        <a:pt x="164" y="282"/>
                      </a:lnTo>
                      <a:lnTo>
                        <a:pt x="164" y="282"/>
                      </a:lnTo>
                      <a:lnTo>
                        <a:pt x="106" y="246"/>
                      </a:lnTo>
                      <a:lnTo>
                        <a:pt x="84" y="170"/>
                      </a:lnTo>
                      <a:lnTo>
                        <a:pt x="74" y="174"/>
                      </a:lnTo>
                      <a:lnTo>
                        <a:pt x="90" y="238"/>
                      </a:lnTo>
                      <a:lnTo>
                        <a:pt x="90" y="238"/>
                      </a:lnTo>
                      <a:lnTo>
                        <a:pt x="54" y="220"/>
                      </a:lnTo>
                      <a:lnTo>
                        <a:pt x="14" y="206"/>
                      </a:lnTo>
                      <a:lnTo>
                        <a:pt x="12" y="204"/>
                      </a:lnTo>
                      <a:lnTo>
                        <a:pt x="10" y="208"/>
                      </a:lnTo>
                      <a:lnTo>
                        <a:pt x="10" y="208"/>
                      </a:lnTo>
                      <a:lnTo>
                        <a:pt x="2" y="222"/>
                      </a:lnTo>
                      <a:lnTo>
                        <a:pt x="2" y="222"/>
                      </a:lnTo>
                      <a:lnTo>
                        <a:pt x="0" y="224"/>
                      </a:lnTo>
                      <a:lnTo>
                        <a:pt x="2" y="226"/>
                      </a:lnTo>
                      <a:lnTo>
                        <a:pt x="2" y="226"/>
                      </a:lnTo>
                      <a:lnTo>
                        <a:pt x="36" y="254"/>
                      </a:lnTo>
                      <a:lnTo>
                        <a:pt x="70" y="278"/>
                      </a:lnTo>
                      <a:lnTo>
                        <a:pt x="4" y="296"/>
                      </a:lnTo>
                      <a:lnTo>
                        <a:pt x="6" y="306"/>
                      </a:lnTo>
                      <a:lnTo>
                        <a:pt x="86" y="288"/>
                      </a:lnTo>
                      <a:lnTo>
                        <a:pt x="86" y="288"/>
                      </a:lnTo>
                      <a:lnTo>
                        <a:pt x="114" y="304"/>
                      </a:lnTo>
                      <a:lnTo>
                        <a:pt x="144" y="318"/>
                      </a:lnTo>
                      <a:lnTo>
                        <a:pt x="16" y="356"/>
                      </a:lnTo>
                      <a:lnTo>
                        <a:pt x="20" y="366"/>
                      </a:lnTo>
                      <a:lnTo>
                        <a:pt x="168" y="330"/>
                      </a:lnTo>
                      <a:lnTo>
                        <a:pt x="168" y="330"/>
                      </a:lnTo>
                      <a:lnTo>
                        <a:pt x="180" y="336"/>
                      </a:lnTo>
                      <a:lnTo>
                        <a:pt x="180" y="336"/>
                      </a:lnTo>
                      <a:lnTo>
                        <a:pt x="220" y="356"/>
                      </a:lnTo>
                      <a:lnTo>
                        <a:pt x="258" y="376"/>
                      </a:lnTo>
                      <a:lnTo>
                        <a:pt x="296" y="400"/>
                      </a:lnTo>
                      <a:lnTo>
                        <a:pt x="334" y="426"/>
                      </a:lnTo>
                      <a:lnTo>
                        <a:pt x="334" y="426"/>
                      </a:lnTo>
                      <a:lnTo>
                        <a:pt x="296" y="454"/>
                      </a:lnTo>
                      <a:lnTo>
                        <a:pt x="258" y="478"/>
                      </a:lnTo>
                      <a:lnTo>
                        <a:pt x="218" y="498"/>
                      </a:lnTo>
                      <a:lnTo>
                        <a:pt x="178" y="520"/>
                      </a:lnTo>
                      <a:lnTo>
                        <a:pt x="178" y="520"/>
                      </a:lnTo>
                      <a:lnTo>
                        <a:pt x="164" y="526"/>
                      </a:lnTo>
                      <a:lnTo>
                        <a:pt x="20" y="490"/>
                      </a:lnTo>
                      <a:lnTo>
                        <a:pt x="16" y="502"/>
                      </a:lnTo>
                      <a:lnTo>
                        <a:pt x="142" y="538"/>
                      </a:lnTo>
                      <a:lnTo>
                        <a:pt x="142" y="538"/>
                      </a:lnTo>
                      <a:lnTo>
                        <a:pt x="112" y="554"/>
                      </a:lnTo>
                      <a:lnTo>
                        <a:pt x="82" y="570"/>
                      </a:lnTo>
                      <a:lnTo>
                        <a:pt x="6" y="552"/>
                      </a:lnTo>
                      <a:lnTo>
                        <a:pt x="4" y="560"/>
                      </a:lnTo>
                      <a:lnTo>
                        <a:pt x="68" y="580"/>
                      </a:lnTo>
                      <a:lnTo>
                        <a:pt x="68" y="580"/>
                      </a:lnTo>
                      <a:lnTo>
                        <a:pt x="34" y="602"/>
                      </a:lnTo>
                      <a:lnTo>
                        <a:pt x="2" y="628"/>
                      </a:lnTo>
                      <a:lnTo>
                        <a:pt x="0" y="630"/>
                      </a:lnTo>
                      <a:lnTo>
                        <a:pt x="6" y="644"/>
                      </a:lnTo>
                      <a:lnTo>
                        <a:pt x="8" y="648"/>
                      </a:lnTo>
                      <a:lnTo>
                        <a:pt x="8" y="648"/>
                      </a:lnTo>
                      <a:lnTo>
                        <a:pt x="10" y="650"/>
                      </a:lnTo>
                      <a:lnTo>
                        <a:pt x="14" y="650"/>
                      </a:lnTo>
                      <a:lnTo>
                        <a:pt x="14" y="650"/>
                      </a:lnTo>
                      <a:lnTo>
                        <a:pt x="54" y="636"/>
                      </a:lnTo>
                      <a:lnTo>
                        <a:pt x="92" y="618"/>
                      </a:lnTo>
                      <a:lnTo>
                        <a:pt x="74" y="684"/>
                      </a:lnTo>
                      <a:lnTo>
                        <a:pt x="84" y="686"/>
                      </a:lnTo>
                      <a:lnTo>
                        <a:pt x="108" y="608"/>
                      </a:lnTo>
                      <a:lnTo>
                        <a:pt x="108" y="608"/>
                      </a:lnTo>
                      <a:lnTo>
                        <a:pt x="136" y="592"/>
                      </a:lnTo>
                      <a:lnTo>
                        <a:pt x="164" y="574"/>
                      </a:lnTo>
                      <a:lnTo>
                        <a:pt x="132" y="702"/>
                      </a:lnTo>
                      <a:lnTo>
                        <a:pt x="144" y="706"/>
                      </a:lnTo>
                      <a:lnTo>
                        <a:pt x="186" y="558"/>
                      </a:lnTo>
                      <a:lnTo>
                        <a:pt x="186" y="558"/>
                      </a:lnTo>
                      <a:lnTo>
                        <a:pt x="196" y="552"/>
                      </a:lnTo>
                      <a:lnTo>
                        <a:pt x="196" y="552"/>
                      </a:lnTo>
                      <a:lnTo>
                        <a:pt x="234" y="526"/>
                      </a:lnTo>
                      <a:lnTo>
                        <a:pt x="272" y="504"/>
                      </a:lnTo>
                      <a:lnTo>
                        <a:pt x="310" y="482"/>
                      </a:lnTo>
                      <a:lnTo>
                        <a:pt x="352" y="464"/>
                      </a:lnTo>
                      <a:lnTo>
                        <a:pt x="352" y="464"/>
                      </a:lnTo>
                      <a:lnTo>
                        <a:pt x="356" y="508"/>
                      </a:lnTo>
                      <a:lnTo>
                        <a:pt x="358" y="554"/>
                      </a:lnTo>
                      <a:lnTo>
                        <a:pt x="356" y="600"/>
                      </a:lnTo>
                      <a:lnTo>
                        <a:pt x="354" y="644"/>
                      </a:lnTo>
                      <a:lnTo>
                        <a:pt x="354" y="644"/>
                      </a:lnTo>
                      <a:lnTo>
                        <a:pt x="354" y="660"/>
                      </a:lnTo>
                      <a:lnTo>
                        <a:pt x="250" y="768"/>
                      </a:lnTo>
                      <a:lnTo>
                        <a:pt x="258" y="776"/>
                      </a:lnTo>
                      <a:lnTo>
                        <a:pt x="352" y="686"/>
                      </a:lnTo>
                      <a:lnTo>
                        <a:pt x="352" y="686"/>
                      </a:lnTo>
                      <a:lnTo>
                        <a:pt x="352" y="718"/>
                      </a:lnTo>
                      <a:lnTo>
                        <a:pt x="352" y="752"/>
                      </a:lnTo>
                      <a:lnTo>
                        <a:pt x="296" y="808"/>
                      </a:lnTo>
                      <a:lnTo>
                        <a:pt x="304" y="816"/>
                      </a:lnTo>
                      <a:lnTo>
                        <a:pt x="352" y="770"/>
                      </a:lnTo>
                      <a:lnTo>
                        <a:pt x="352" y="770"/>
                      </a:lnTo>
                      <a:lnTo>
                        <a:pt x="354" y="812"/>
                      </a:lnTo>
                      <a:lnTo>
                        <a:pt x="362" y="852"/>
                      </a:lnTo>
                      <a:lnTo>
                        <a:pt x="362" y="856"/>
                      </a:lnTo>
                      <a:lnTo>
                        <a:pt x="366" y="856"/>
                      </a:lnTo>
                      <a:lnTo>
                        <a:pt x="382" y="856"/>
                      </a:lnTo>
                      <a:lnTo>
                        <a:pt x="386" y="856"/>
                      </a:lnTo>
                      <a:lnTo>
                        <a:pt x="386" y="852"/>
                      </a:lnTo>
                      <a:lnTo>
                        <a:pt x="386" y="852"/>
                      </a:lnTo>
                      <a:lnTo>
                        <a:pt x="394" y="810"/>
                      </a:lnTo>
                      <a:lnTo>
                        <a:pt x="396" y="768"/>
                      </a:lnTo>
                      <a:lnTo>
                        <a:pt x="446" y="816"/>
                      </a:lnTo>
                      <a:lnTo>
                        <a:pt x="452" y="808"/>
                      </a:lnTo>
                      <a:lnTo>
                        <a:pt x="396" y="750"/>
                      </a:lnTo>
                      <a:lnTo>
                        <a:pt x="396" y="750"/>
                      </a:lnTo>
                      <a:lnTo>
                        <a:pt x="396" y="716"/>
                      </a:lnTo>
                      <a:lnTo>
                        <a:pt x="394" y="682"/>
                      </a:lnTo>
                      <a:lnTo>
                        <a:pt x="490" y="776"/>
                      </a:lnTo>
                      <a:lnTo>
                        <a:pt x="498" y="768"/>
                      </a:lnTo>
                      <a:lnTo>
                        <a:pt x="392" y="656"/>
                      </a:lnTo>
                      <a:lnTo>
                        <a:pt x="392" y="656"/>
                      </a:lnTo>
                      <a:lnTo>
                        <a:pt x="392" y="644"/>
                      </a:lnTo>
                      <a:lnTo>
                        <a:pt x="392" y="644"/>
                      </a:lnTo>
                      <a:lnTo>
                        <a:pt x="390" y="600"/>
                      </a:lnTo>
                      <a:lnTo>
                        <a:pt x="388" y="556"/>
                      </a:lnTo>
                      <a:lnTo>
                        <a:pt x="388" y="510"/>
                      </a:lnTo>
                      <a:lnTo>
                        <a:pt x="394" y="466"/>
                      </a:lnTo>
                      <a:lnTo>
                        <a:pt x="394" y="466"/>
                      </a:lnTo>
                      <a:lnTo>
                        <a:pt x="436" y="484"/>
                      </a:lnTo>
                      <a:lnTo>
                        <a:pt x="476" y="506"/>
                      </a:lnTo>
                      <a:lnTo>
                        <a:pt x="514" y="530"/>
                      </a:lnTo>
                      <a:lnTo>
                        <a:pt x="552" y="554"/>
                      </a:lnTo>
                      <a:lnTo>
                        <a:pt x="552" y="554"/>
                      </a:lnTo>
                      <a:lnTo>
                        <a:pt x="564" y="562"/>
                      </a:lnTo>
                      <a:lnTo>
                        <a:pt x="606" y="706"/>
                      </a:lnTo>
                      <a:lnTo>
                        <a:pt x="618" y="702"/>
                      </a:lnTo>
                      <a:lnTo>
                        <a:pt x="586" y="576"/>
                      </a:lnTo>
                      <a:lnTo>
                        <a:pt x="586" y="576"/>
                      </a:lnTo>
                      <a:lnTo>
                        <a:pt x="614" y="594"/>
                      </a:lnTo>
                      <a:lnTo>
                        <a:pt x="642" y="610"/>
                      </a:lnTo>
                      <a:lnTo>
                        <a:pt x="664" y="686"/>
                      </a:lnTo>
                      <a:lnTo>
                        <a:pt x="674" y="684"/>
                      </a:lnTo>
                      <a:lnTo>
                        <a:pt x="658" y="620"/>
                      </a:lnTo>
                      <a:lnTo>
                        <a:pt x="658" y="620"/>
                      </a:lnTo>
                      <a:lnTo>
                        <a:pt x="696" y="636"/>
                      </a:lnTo>
                      <a:lnTo>
                        <a:pt x="734" y="652"/>
                      </a:lnTo>
                      <a:lnTo>
                        <a:pt x="738" y="652"/>
                      </a:lnTo>
                      <a:lnTo>
                        <a:pt x="746" y="638"/>
                      </a:lnTo>
                      <a:lnTo>
                        <a:pt x="746" y="636"/>
                      </a:lnTo>
                      <a:lnTo>
                        <a:pt x="750" y="632"/>
                      </a:lnTo>
                      <a:lnTo>
                        <a:pt x="746" y="630"/>
                      </a:lnTo>
                      <a:lnTo>
                        <a:pt x="746" y="630"/>
                      </a:lnTo>
                      <a:lnTo>
                        <a:pt x="714" y="604"/>
                      </a:lnTo>
                      <a:lnTo>
                        <a:pt x="680" y="580"/>
                      </a:lnTo>
                      <a:lnTo>
                        <a:pt x="680" y="580"/>
                      </a:lnTo>
                      <a:close/>
                    </a:path>
                  </a:pathLst>
                </a:custGeom>
                <a:solidFill>
                  <a:srgbClr val="FEFFFF">
                    <a:alpha val="76000"/>
                  </a:srgbClr>
                </a:solidFill>
                <a:ln>
                  <a:noFill/>
                </a:ln>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226" name="Group 56"/>
              <p:cNvGrpSpPr/>
              <p:nvPr/>
            </p:nvGrpSpPr>
            <p:grpSpPr>
              <a:xfrm>
                <a:off x="7564131" y="154734"/>
                <a:ext cx="1470366" cy="5948886"/>
                <a:chOff x="7564131" y="154734"/>
                <a:chExt cx="1470366" cy="5948886"/>
              </a:xfrm>
            </p:grpSpPr>
            <p:sp>
              <p:nvSpPr>
                <p:cNvPr id="227" name="Freeform 69"/>
                <p:cNvSpPr>
                  <a:spLocks noChangeAspect="1" noEditPoints="1"/>
                </p:cNvSpPr>
                <p:nvPr/>
              </p:nvSpPr>
              <p:spPr bwMode="auto">
                <a:xfrm rot="474405">
                  <a:off x="8001987" y="4921668"/>
                  <a:ext cx="1032510" cy="1181952"/>
                </a:xfrm>
                <a:custGeom>
                  <a:avLst/>
                  <a:gdLst>
                    <a:gd name="T0" fmla="*/ 658 w 760"/>
                    <a:gd name="T1" fmla="*/ 586 h 870"/>
                    <a:gd name="T2" fmla="*/ 728 w 760"/>
                    <a:gd name="T3" fmla="*/ 526 h 870"/>
                    <a:gd name="T4" fmla="*/ 560 w 760"/>
                    <a:gd name="T5" fmla="*/ 466 h 870"/>
                    <a:gd name="T6" fmla="*/ 502 w 760"/>
                    <a:gd name="T7" fmla="*/ 436 h 870"/>
                    <a:gd name="T8" fmla="*/ 560 w 760"/>
                    <a:gd name="T9" fmla="*/ 406 h 870"/>
                    <a:gd name="T10" fmla="*/ 728 w 760"/>
                    <a:gd name="T11" fmla="*/ 346 h 870"/>
                    <a:gd name="T12" fmla="*/ 662 w 760"/>
                    <a:gd name="T13" fmla="*/ 286 h 870"/>
                    <a:gd name="T14" fmla="*/ 688 w 760"/>
                    <a:gd name="T15" fmla="*/ 272 h 870"/>
                    <a:gd name="T16" fmla="*/ 674 w 760"/>
                    <a:gd name="T17" fmla="*/ 256 h 870"/>
                    <a:gd name="T18" fmla="*/ 648 w 760"/>
                    <a:gd name="T19" fmla="*/ 270 h 870"/>
                    <a:gd name="T20" fmla="*/ 632 w 760"/>
                    <a:gd name="T21" fmla="*/ 178 h 870"/>
                    <a:gd name="T22" fmla="*/ 496 w 760"/>
                    <a:gd name="T23" fmla="*/ 296 h 870"/>
                    <a:gd name="T24" fmla="*/ 442 w 760"/>
                    <a:gd name="T25" fmla="*/ 336 h 870"/>
                    <a:gd name="T26" fmla="*/ 444 w 760"/>
                    <a:gd name="T27" fmla="*/ 266 h 870"/>
                    <a:gd name="T28" fmla="*/ 476 w 760"/>
                    <a:gd name="T29" fmla="*/ 90 h 870"/>
                    <a:gd name="T30" fmla="*/ 392 w 760"/>
                    <a:gd name="T31" fmla="*/ 116 h 870"/>
                    <a:gd name="T32" fmla="*/ 392 w 760"/>
                    <a:gd name="T33" fmla="*/ 86 h 870"/>
                    <a:gd name="T34" fmla="*/ 372 w 760"/>
                    <a:gd name="T35" fmla="*/ 90 h 870"/>
                    <a:gd name="T36" fmla="*/ 372 w 760"/>
                    <a:gd name="T37" fmla="*/ 120 h 870"/>
                    <a:gd name="T38" fmla="*/ 282 w 760"/>
                    <a:gd name="T39" fmla="*/ 90 h 870"/>
                    <a:gd name="T40" fmla="*/ 316 w 760"/>
                    <a:gd name="T41" fmla="*/ 266 h 870"/>
                    <a:gd name="T42" fmla="*/ 322 w 760"/>
                    <a:gd name="T43" fmla="*/ 336 h 870"/>
                    <a:gd name="T44" fmla="*/ 264 w 760"/>
                    <a:gd name="T45" fmla="*/ 296 h 870"/>
                    <a:gd name="T46" fmla="*/ 128 w 760"/>
                    <a:gd name="T47" fmla="*/ 178 h 870"/>
                    <a:gd name="T48" fmla="*/ 110 w 760"/>
                    <a:gd name="T49" fmla="*/ 266 h 870"/>
                    <a:gd name="T50" fmla="*/ 84 w 760"/>
                    <a:gd name="T51" fmla="*/ 252 h 870"/>
                    <a:gd name="T52" fmla="*/ 76 w 760"/>
                    <a:gd name="T53" fmla="*/ 270 h 870"/>
                    <a:gd name="T54" fmla="*/ 102 w 760"/>
                    <a:gd name="T55" fmla="*/ 286 h 870"/>
                    <a:gd name="T56" fmla="*/ 30 w 760"/>
                    <a:gd name="T57" fmla="*/ 346 h 870"/>
                    <a:gd name="T58" fmla="*/ 200 w 760"/>
                    <a:gd name="T59" fmla="*/ 406 h 870"/>
                    <a:gd name="T60" fmla="*/ 262 w 760"/>
                    <a:gd name="T61" fmla="*/ 436 h 870"/>
                    <a:gd name="T62" fmla="*/ 200 w 760"/>
                    <a:gd name="T63" fmla="*/ 466 h 870"/>
                    <a:gd name="T64" fmla="*/ 30 w 760"/>
                    <a:gd name="T65" fmla="*/ 526 h 870"/>
                    <a:gd name="T66" fmla="*/ 98 w 760"/>
                    <a:gd name="T67" fmla="*/ 586 h 870"/>
                    <a:gd name="T68" fmla="*/ 72 w 760"/>
                    <a:gd name="T69" fmla="*/ 600 h 870"/>
                    <a:gd name="T70" fmla="*/ 84 w 760"/>
                    <a:gd name="T71" fmla="*/ 616 h 870"/>
                    <a:gd name="T72" fmla="*/ 110 w 760"/>
                    <a:gd name="T73" fmla="*/ 602 h 870"/>
                    <a:gd name="T74" fmla="*/ 128 w 760"/>
                    <a:gd name="T75" fmla="*/ 694 h 870"/>
                    <a:gd name="T76" fmla="*/ 264 w 760"/>
                    <a:gd name="T77" fmla="*/ 576 h 870"/>
                    <a:gd name="T78" fmla="*/ 322 w 760"/>
                    <a:gd name="T79" fmla="*/ 536 h 870"/>
                    <a:gd name="T80" fmla="*/ 316 w 760"/>
                    <a:gd name="T81" fmla="*/ 606 h 870"/>
                    <a:gd name="T82" fmla="*/ 282 w 760"/>
                    <a:gd name="T83" fmla="*/ 782 h 870"/>
                    <a:gd name="T84" fmla="*/ 368 w 760"/>
                    <a:gd name="T85" fmla="*/ 754 h 870"/>
                    <a:gd name="T86" fmla="*/ 368 w 760"/>
                    <a:gd name="T87" fmla="*/ 784 h 870"/>
                    <a:gd name="T88" fmla="*/ 388 w 760"/>
                    <a:gd name="T89" fmla="*/ 780 h 870"/>
                    <a:gd name="T90" fmla="*/ 388 w 760"/>
                    <a:gd name="T91" fmla="*/ 752 h 870"/>
                    <a:gd name="T92" fmla="*/ 476 w 760"/>
                    <a:gd name="T93" fmla="*/ 782 h 870"/>
                    <a:gd name="T94" fmla="*/ 444 w 760"/>
                    <a:gd name="T95" fmla="*/ 606 h 870"/>
                    <a:gd name="T96" fmla="*/ 442 w 760"/>
                    <a:gd name="T97" fmla="*/ 536 h 870"/>
                    <a:gd name="T98" fmla="*/ 496 w 760"/>
                    <a:gd name="T99" fmla="*/ 576 h 870"/>
                    <a:gd name="T100" fmla="*/ 632 w 760"/>
                    <a:gd name="T101" fmla="*/ 694 h 870"/>
                    <a:gd name="T102" fmla="*/ 650 w 760"/>
                    <a:gd name="T103" fmla="*/ 606 h 870"/>
                    <a:gd name="T104" fmla="*/ 676 w 760"/>
                    <a:gd name="T105" fmla="*/ 620 h 870"/>
                    <a:gd name="T106" fmla="*/ 682 w 760"/>
                    <a:gd name="T107" fmla="*/ 602 h 870"/>
                    <a:gd name="T108" fmla="*/ 346 w 760"/>
                    <a:gd name="T109" fmla="*/ 496 h 870"/>
                    <a:gd name="T110" fmla="*/ 418 w 760"/>
                    <a:gd name="T111" fmla="*/ 376 h 8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60" h="870">
                      <a:moveTo>
                        <a:pt x="756" y="580"/>
                      </a:moveTo>
                      <a:lnTo>
                        <a:pt x="752" y="564"/>
                      </a:lnTo>
                      <a:lnTo>
                        <a:pt x="658" y="586"/>
                      </a:lnTo>
                      <a:lnTo>
                        <a:pt x="634" y="572"/>
                      </a:lnTo>
                      <a:lnTo>
                        <a:pt x="734" y="542"/>
                      </a:lnTo>
                      <a:lnTo>
                        <a:pt x="728" y="526"/>
                      </a:lnTo>
                      <a:lnTo>
                        <a:pt x="606" y="556"/>
                      </a:lnTo>
                      <a:lnTo>
                        <a:pt x="490" y="486"/>
                      </a:lnTo>
                      <a:lnTo>
                        <a:pt x="560" y="466"/>
                      </a:lnTo>
                      <a:lnTo>
                        <a:pt x="552" y="442"/>
                      </a:lnTo>
                      <a:lnTo>
                        <a:pt x="490" y="456"/>
                      </a:lnTo>
                      <a:lnTo>
                        <a:pt x="502" y="436"/>
                      </a:lnTo>
                      <a:lnTo>
                        <a:pt x="490" y="414"/>
                      </a:lnTo>
                      <a:lnTo>
                        <a:pt x="552" y="430"/>
                      </a:lnTo>
                      <a:lnTo>
                        <a:pt x="560" y="406"/>
                      </a:lnTo>
                      <a:lnTo>
                        <a:pt x="496" y="388"/>
                      </a:lnTo>
                      <a:lnTo>
                        <a:pt x="610" y="318"/>
                      </a:lnTo>
                      <a:lnTo>
                        <a:pt x="728" y="346"/>
                      </a:lnTo>
                      <a:lnTo>
                        <a:pt x="734" y="328"/>
                      </a:lnTo>
                      <a:lnTo>
                        <a:pt x="638" y="302"/>
                      </a:lnTo>
                      <a:lnTo>
                        <a:pt x="662" y="286"/>
                      </a:lnTo>
                      <a:lnTo>
                        <a:pt x="752" y="308"/>
                      </a:lnTo>
                      <a:lnTo>
                        <a:pt x="756" y="292"/>
                      </a:lnTo>
                      <a:lnTo>
                        <a:pt x="688" y="272"/>
                      </a:lnTo>
                      <a:lnTo>
                        <a:pt x="760" y="228"/>
                      </a:lnTo>
                      <a:lnTo>
                        <a:pt x="752" y="214"/>
                      </a:lnTo>
                      <a:lnTo>
                        <a:pt x="674" y="256"/>
                      </a:lnTo>
                      <a:lnTo>
                        <a:pt x="694" y="182"/>
                      </a:lnTo>
                      <a:lnTo>
                        <a:pt x="676" y="176"/>
                      </a:lnTo>
                      <a:lnTo>
                        <a:pt x="648" y="270"/>
                      </a:lnTo>
                      <a:lnTo>
                        <a:pt x="624" y="284"/>
                      </a:lnTo>
                      <a:lnTo>
                        <a:pt x="650" y="184"/>
                      </a:lnTo>
                      <a:lnTo>
                        <a:pt x="632" y="178"/>
                      </a:lnTo>
                      <a:lnTo>
                        <a:pt x="596" y="300"/>
                      </a:lnTo>
                      <a:lnTo>
                        <a:pt x="478" y="364"/>
                      </a:lnTo>
                      <a:lnTo>
                        <a:pt x="496" y="296"/>
                      </a:lnTo>
                      <a:lnTo>
                        <a:pt x="470" y="288"/>
                      </a:lnTo>
                      <a:lnTo>
                        <a:pt x="452" y="354"/>
                      </a:lnTo>
                      <a:lnTo>
                        <a:pt x="442" y="336"/>
                      </a:lnTo>
                      <a:lnTo>
                        <a:pt x="414" y="336"/>
                      </a:lnTo>
                      <a:lnTo>
                        <a:pt x="462" y="286"/>
                      </a:lnTo>
                      <a:lnTo>
                        <a:pt x="444" y="266"/>
                      </a:lnTo>
                      <a:lnTo>
                        <a:pt x="396" y="312"/>
                      </a:lnTo>
                      <a:lnTo>
                        <a:pt x="392" y="176"/>
                      </a:lnTo>
                      <a:lnTo>
                        <a:pt x="476" y="90"/>
                      </a:lnTo>
                      <a:lnTo>
                        <a:pt x="464" y="76"/>
                      </a:lnTo>
                      <a:lnTo>
                        <a:pt x="392" y="146"/>
                      </a:lnTo>
                      <a:lnTo>
                        <a:pt x="392" y="116"/>
                      </a:lnTo>
                      <a:lnTo>
                        <a:pt x="456" y="50"/>
                      </a:lnTo>
                      <a:lnTo>
                        <a:pt x="444" y="38"/>
                      </a:lnTo>
                      <a:lnTo>
                        <a:pt x="392" y="86"/>
                      </a:lnTo>
                      <a:lnTo>
                        <a:pt x="390" y="0"/>
                      </a:lnTo>
                      <a:lnTo>
                        <a:pt x="374" y="0"/>
                      </a:lnTo>
                      <a:lnTo>
                        <a:pt x="372" y="90"/>
                      </a:lnTo>
                      <a:lnTo>
                        <a:pt x="316" y="36"/>
                      </a:lnTo>
                      <a:lnTo>
                        <a:pt x="304" y="50"/>
                      </a:lnTo>
                      <a:lnTo>
                        <a:pt x="372" y="120"/>
                      </a:lnTo>
                      <a:lnTo>
                        <a:pt x="370" y="148"/>
                      </a:lnTo>
                      <a:lnTo>
                        <a:pt x="296" y="76"/>
                      </a:lnTo>
                      <a:lnTo>
                        <a:pt x="282" y="90"/>
                      </a:lnTo>
                      <a:lnTo>
                        <a:pt x="370" y="180"/>
                      </a:lnTo>
                      <a:lnTo>
                        <a:pt x="368" y="316"/>
                      </a:lnTo>
                      <a:lnTo>
                        <a:pt x="316" y="266"/>
                      </a:lnTo>
                      <a:lnTo>
                        <a:pt x="298" y="286"/>
                      </a:lnTo>
                      <a:lnTo>
                        <a:pt x="344" y="336"/>
                      </a:lnTo>
                      <a:lnTo>
                        <a:pt x="322" y="336"/>
                      </a:lnTo>
                      <a:lnTo>
                        <a:pt x="308" y="358"/>
                      </a:lnTo>
                      <a:lnTo>
                        <a:pt x="288" y="290"/>
                      </a:lnTo>
                      <a:lnTo>
                        <a:pt x="264" y="296"/>
                      </a:lnTo>
                      <a:lnTo>
                        <a:pt x="280" y="360"/>
                      </a:lnTo>
                      <a:lnTo>
                        <a:pt x="162" y="294"/>
                      </a:lnTo>
                      <a:lnTo>
                        <a:pt x="128" y="178"/>
                      </a:lnTo>
                      <a:lnTo>
                        <a:pt x="110" y="184"/>
                      </a:lnTo>
                      <a:lnTo>
                        <a:pt x="134" y="280"/>
                      </a:lnTo>
                      <a:lnTo>
                        <a:pt x="110" y="266"/>
                      </a:lnTo>
                      <a:lnTo>
                        <a:pt x="84" y="176"/>
                      </a:lnTo>
                      <a:lnTo>
                        <a:pt x="66" y="182"/>
                      </a:lnTo>
                      <a:lnTo>
                        <a:pt x="84" y="252"/>
                      </a:lnTo>
                      <a:lnTo>
                        <a:pt x="10" y="210"/>
                      </a:lnTo>
                      <a:lnTo>
                        <a:pt x="2" y="224"/>
                      </a:lnTo>
                      <a:lnTo>
                        <a:pt x="76" y="270"/>
                      </a:lnTo>
                      <a:lnTo>
                        <a:pt x="2" y="292"/>
                      </a:lnTo>
                      <a:lnTo>
                        <a:pt x="8" y="308"/>
                      </a:lnTo>
                      <a:lnTo>
                        <a:pt x="102" y="286"/>
                      </a:lnTo>
                      <a:lnTo>
                        <a:pt x="126" y="300"/>
                      </a:lnTo>
                      <a:lnTo>
                        <a:pt x="26" y="328"/>
                      </a:lnTo>
                      <a:lnTo>
                        <a:pt x="30" y="346"/>
                      </a:lnTo>
                      <a:lnTo>
                        <a:pt x="154" y="316"/>
                      </a:lnTo>
                      <a:lnTo>
                        <a:pt x="270" y="386"/>
                      </a:lnTo>
                      <a:lnTo>
                        <a:pt x="200" y="406"/>
                      </a:lnTo>
                      <a:lnTo>
                        <a:pt x="206" y="430"/>
                      </a:lnTo>
                      <a:lnTo>
                        <a:pt x="276" y="414"/>
                      </a:lnTo>
                      <a:lnTo>
                        <a:pt x="262" y="436"/>
                      </a:lnTo>
                      <a:lnTo>
                        <a:pt x="276" y="458"/>
                      </a:lnTo>
                      <a:lnTo>
                        <a:pt x="206" y="442"/>
                      </a:lnTo>
                      <a:lnTo>
                        <a:pt x="200" y="466"/>
                      </a:lnTo>
                      <a:lnTo>
                        <a:pt x="264" y="484"/>
                      </a:lnTo>
                      <a:lnTo>
                        <a:pt x="148" y="554"/>
                      </a:lnTo>
                      <a:lnTo>
                        <a:pt x="30" y="526"/>
                      </a:lnTo>
                      <a:lnTo>
                        <a:pt x="26" y="542"/>
                      </a:lnTo>
                      <a:lnTo>
                        <a:pt x="122" y="570"/>
                      </a:lnTo>
                      <a:lnTo>
                        <a:pt x="98" y="586"/>
                      </a:lnTo>
                      <a:lnTo>
                        <a:pt x="8" y="562"/>
                      </a:lnTo>
                      <a:lnTo>
                        <a:pt x="2" y="580"/>
                      </a:lnTo>
                      <a:lnTo>
                        <a:pt x="72" y="600"/>
                      </a:lnTo>
                      <a:lnTo>
                        <a:pt x="0" y="644"/>
                      </a:lnTo>
                      <a:lnTo>
                        <a:pt x="8" y="658"/>
                      </a:lnTo>
                      <a:lnTo>
                        <a:pt x="84" y="616"/>
                      </a:lnTo>
                      <a:lnTo>
                        <a:pt x="66" y="690"/>
                      </a:lnTo>
                      <a:lnTo>
                        <a:pt x="84" y="694"/>
                      </a:lnTo>
                      <a:lnTo>
                        <a:pt x="110" y="602"/>
                      </a:lnTo>
                      <a:lnTo>
                        <a:pt x="136" y="588"/>
                      </a:lnTo>
                      <a:lnTo>
                        <a:pt x="110" y="688"/>
                      </a:lnTo>
                      <a:lnTo>
                        <a:pt x="128" y="694"/>
                      </a:lnTo>
                      <a:lnTo>
                        <a:pt x="164" y="572"/>
                      </a:lnTo>
                      <a:lnTo>
                        <a:pt x="282" y="506"/>
                      </a:lnTo>
                      <a:lnTo>
                        <a:pt x="264" y="576"/>
                      </a:lnTo>
                      <a:lnTo>
                        <a:pt x="288" y="582"/>
                      </a:lnTo>
                      <a:lnTo>
                        <a:pt x="308" y="514"/>
                      </a:lnTo>
                      <a:lnTo>
                        <a:pt x="322" y="536"/>
                      </a:lnTo>
                      <a:lnTo>
                        <a:pt x="344" y="536"/>
                      </a:lnTo>
                      <a:lnTo>
                        <a:pt x="298" y="586"/>
                      </a:lnTo>
                      <a:lnTo>
                        <a:pt x="316" y="606"/>
                      </a:lnTo>
                      <a:lnTo>
                        <a:pt x="364" y="560"/>
                      </a:lnTo>
                      <a:lnTo>
                        <a:pt x="366" y="694"/>
                      </a:lnTo>
                      <a:lnTo>
                        <a:pt x="282" y="782"/>
                      </a:lnTo>
                      <a:lnTo>
                        <a:pt x="296" y="796"/>
                      </a:lnTo>
                      <a:lnTo>
                        <a:pt x="368" y="726"/>
                      </a:lnTo>
                      <a:lnTo>
                        <a:pt x="368" y="754"/>
                      </a:lnTo>
                      <a:lnTo>
                        <a:pt x="304" y="822"/>
                      </a:lnTo>
                      <a:lnTo>
                        <a:pt x="316" y="834"/>
                      </a:lnTo>
                      <a:lnTo>
                        <a:pt x="368" y="784"/>
                      </a:lnTo>
                      <a:lnTo>
                        <a:pt x="370" y="870"/>
                      </a:lnTo>
                      <a:lnTo>
                        <a:pt x="386" y="870"/>
                      </a:lnTo>
                      <a:lnTo>
                        <a:pt x="388" y="780"/>
                      </a:lnTo>
                      <a:lnTo>
                        <a:pt x="444" y="834"/>
                      </a:lnTo>
                      <a:lnTo>
                        <a:pt x="456" y="822"/>
                      </a:lnTo>
                      <a:lnTo>
                        <a:pt x="388" y="752"/>
                      </a:lnTo>
                      <a:lnTo>
                        <a:pt x="388" y="724"/>
                      </a:lnTo>
                      <a:lnTo>
                        <a:pt x="464" y="796"/>
                      </a:lnTo>
                      <a:lnTo>
                        <a:pt x="476" y="782"/>
                      </a:lnTo>
                      <a:lnTo>
                        <a:pt x="390" y="692"/>
                      </a:lnTo>
                      <a:lnTo>
                        <a:pt x="392" y="556"/>
                      </a:lnTo>
                      <a:lnTo>
                        <a:pt x="444" y="606"/>
                      </a:lnTo>
                      <a:lnTo>
                        <a:pt x="462" y="586"/>
                      </a:lnTo>
                      <a:lnTo>
                        <a:pt x="414" y="536"/>
                      </a:lnTo>
                      <a:lnTo>
                        <a:pt x="442" y="536"/>
                      </a:lnTo>
                      <a:lnTo>
                        <a:pt x="452" y="518"/>
                      </a:lnTo>
                      <a:lnTo>
                        <a:pt x="470" y="582"/>
                      </a:lnTo>
                      <a:lnTo>
                        <a:pt x="496" y="576"/>
                      </a:lnTo>
                      <a:lnTo>
                        <a:pt x="480" y="512"/>
                      </a:lnTo>
                      <a:lnTo>
                        <a:pt x="598" y="576"/>
                      </a:lnTo>
                      <a:lnTo>
                        <a:pt x="632" y="694"/>
                      </a:lnTo>
                      <a:lnTo>
                        <a:pt x="650" y="688"/>
                      </a:lnTo>
                      <a:lnTo>
                        <a:pt x="626" y="592"/>
                      </a:lnTo>
                      <a:lnTo>
                        <a:pt x="650" y="606"/>
                      </a:lnTo>
                      <a:lnTo>
                        <a:pt x="676" y="694"/>
                      </a:lnTo>
                      <a:lnTo>
                        <a:pt x="694" y="690"/>
                      </a:lnTo>
                      <a:lnTo>
                        <a:pt x="676" y="620"/>
                      </a:lnTo>
                      <a:lnTo>
                        <a:pt x="750" y="660"/>
                      </a:lnTo>
                      <a:lnTo>
                        <a:pt x="758" y="648"/>
                      </a:lnTo>
                      <a:lnTo>
                        <a:pt x="682" y="602"/>
                      </a:lnTo>
                      <a:lnTo>
                        <a:pt x="756" y="580"/>
                      </a:lnTo>
                      <a:close/>
                      <a:moveTo>
                        <a:pt x="418" y="496"/>
                      </a:moveTo>
                      <a:lnTo>
                        <a:pt x="346" y="496"/>
                      </a:lnTo>
                      <a:lnTo>
                        <a:pt x="308" y="436"/>
                      </a:lnTo>
                      <a:lnTo>
                        <a:pt x="346" y="376"/>
                      </a:lnTo>
                      <a:lnTo>
                        <a:pt x="418" y="376"/>
                      </a:lnTo>
                      <a:lnTo>
                        <a:pt x="456" y="436"/>
                      </a:lnTo>
                      <a:lnTo>
                        <a:pt x="418" y="496"/>
                      </a:lnTo>
                      <a:close/>
                    </a:path>
                  </a:pathLst>
                </a:custGeom>
                <a:solidFill>
                  <a:srgbClr val="FEFFFF">
                    <a:alpha val="76000"/>
                  </a:srgbClr>
                </a:solidFill>
                <a:ln>
                  <a:noFill/>
                </a:ln>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8" name="Freeform 73"/>
                <p:cNvSpPr>
                  <a:spLocks noChangeAspect="1" noEditPoints="1"/>
                </p:cNvSpPr>
                <p:nvPr/>
              </p:nvSpPr>
              <p:spPr bwMode="auto">
                <a:xfrm rot="20414437">
                  <a:off x="7564131" y="154734"/>
                  <a:ext cx="722936" cy="825205"/>
                </a:xfrm>
                <a:custGeom>
                  <a:avLst/>
                  <a:gdLst>
                    <a:gd name="T0" fmla="*/ 678 w 820"/>
                    <a:gd name="T1" fmla="*/ 610 h 936"/>
                    <a:gd name="T2" fmla="*/ 656 w 820"/>
                    <a:gd name="T3" fmla="*/ 598 h 936"/>
                    <a:gd name="T4" fmla="*/ 514 w 820"/>
                    <a:gd name="T5" fmla="*/ 512 h 936"/>
                    <a:gd name="T6" fmla="*/ 522 w 820"/>
                    <a:gd name="T7" fmla="*/ 468 h 936"/>
                    <a:gd name="T8" fmla="*/ 564 w 820"/>
                    <a:gd name="T9" fmla="*/ 414 h 936"/>
                    <a:gd name="T10" fmla="*/ 684 w 820"/>
                    <a:gd name="T11" fmla="*/ 324 h 936"/>
                    <a:gd name="T12" fmla="*/ 736 w 820"/>
                    <a:gd name="T13" fmla="*/ 292 h 936"/>
                    <a:gd name="T14" fmla="*/ 744 w 820"/>
                    <a:gd name="T15" fmla="*/ 196 h 936"/>
                    <a:gd name="T16" fmla="*/ 696 w 820"/>
                    <a:gd name="T17" fmla="*/ 198 h 936"/>
                    <a:gd name="T18" fmla="*/ 536 w 820"/>
                    <a:gd name="T19" fmla="*/ 364 h 936"/>
                    <a:gd name="T20" fmla="*/ 486 w 820"/>
                    <a:gd name="T21" fmla="*/ 384 h 936"/>
                    <a:gd name="T22" fmla="*/ 428 w 820"/>
                    <a:gd name="T23" fmla="*/ 356 h 936"/>
                    <a:gd name="T24" fmla="*/ 508 w 820"/>
                    <a:gd name="T25" fmla="*/ 92 h 936"/>
                    <a:gd name="T26" fmla="*/ 486 w 820"/>
                    <a:gd name="T27" fmla="*/ 50 h 936"/>
                    <a:gd name="T28" fmla="*/ 404 w 820"/>
                    <a:gd name="T29" fmla="*/ 0 h 936"/>
                    <a:gd name="T30" fmla="*/ 402 w 820"/>
                    <a:gd name="T31" fmla="*/ 120 h 936"/>
                    <a:gd name="T32" fmla="*/ 400 w 820"/>
                    <a:gd name="T33" fmla="*/ 184 h 936"/>
                    <a:gd name="T34" fmla="*/ 398 w 820"/>
                    <a:gd name="T35" fmla="*/ 356 h 936"/>
                    <a:gd name="T36" fmla="*/ 340 w 820"/>
                    <a:gd name="T37" fmla="*/ 382 h 936"/>
                    <a:gd name="T38" fmla="*/ 168 w 820"/>
                    <a:gd name="T39" fmla="*/ 312 h 936"/>
                    <a:gd name="T40" fmla="*/ 112 w 820"/>
                    <a:gd name="T41" fmla="*/ 280 h 936"/>
                    <a:gd name="T42" fmla="*/ 10 w 820"/>
                    <a:gd name="T43" fmla="*/ 224 h 936"/>
                    <a:gd name="T44" fmla="*/ 10 w 820"/>
                    <a:gd name="T45" fmla="*/ 324 h 936"/>
                    <a:gd name="T46" fmla="*/ 36 w 820"/>
                    <a:gd name="T47" fmla="*/ 364 h 936"/>
                    <a:gd name="T48" fmla="*/ 266 w 820"/>
                    <a:gd name="T49" fmla="*/ 398 h 936"/>
                    <a:gd name="T50" fmla="*/ 302 w 820"/>
                    <a:gd name="T51" fmla="*/ 468 h 936"/>
                    <a:gd name="T52" fmla="*/ 264 w 820"/>
                    <a:gd name="T53" fmla="*/ 532 h 936"/>
                    <a:gd name="T54" fmla="*/ 34 w 820"/>
                    <a:gd name="T55" fmla="*/ 580 h 936"/>
                    <a:gd name="T56" fmla="*/ 8 w 820"/>
                    <a:gd name="T57" fmla="*/ 620 h 936"/>
                    <a:gd name="T58" fmla="*/ 96 w 820"/>
                    <a:gd name="T59" fmla="*/ 658 h 936"/>
                    <a:gd name="T60" fmla="*/ 152 w 820"/>
                    <a:gd name="T61" fmla="*/ 628 h 936"/>
                    <a:gd name="T62" fmla="*/ 174 w 820"/>
                    <a:gd name="T63" fmla="*/ 616 h 936"/>
                    <a:gd name="T64" fmla="*/ 324 w 820"/>
                    <a:gd name="T65" fmla="*/ 532 h 936"/>
                    <a:gd name="T66" fmla="*/ 392 w 820"/>
                    <a:gd name="T67" fmla="*/ 574 h 936"/>
                    <a:gd name="T68" fmla="*/ 312 w 820"/>
                    <a:gd name="T69" fmla="*/ 842 h 936"/>
                    <a:gd name="T70" fmla="*/ 334 w 820"/>
                    <a:gd name="T71" fmla="*/ 884 h 936"/>
                    <a:gd name="T72" fmla="*/ 416 w 820"/>
                    <a:gd name="T73" fmla="*/ 936 h 936"/>
                    <a:gd name="T74" fmla="*/ 420 w 820"/>
                    <a:gd name="T75" fmla="*/ 814 h 936"/>
                    <a:gd name="T76" fmla="*/ 420 w 820"/>
                    <a:gd name="T77" fmla="*/ 750 h 936"/>
                    <a:gd name="T78" fmla="*/ 424 w 820"/>
                    <a:gd name="T79" fmla="*/ 576 h 936"/>
                    <a:gd name="T80" fmla="*/ 482 w 820"/>
                    <a:gd name="T81" fmla="*/ 552 h 936"/>
                    <a:gd name="T82" fmla="*/ 652 w 820"/>
                    <a:gd name="T83" fmla="*/ 622 h 936"/>
                    <a:gd name="T84" fmla="*/ 708 w 820"/>
                    <a:gd name="T85" fmla="*/ 654 h 936"/>
                    <a:gd name="T86" fmla="*/ 812 w 820"/>
                    <a:gd name="T87" fmla="*/ 710 h 936"/>
                    <a:gd name="T88" fmla="*/ 412 w 820"/>
                    <a:gd name="T89" fmla="*/ 546 h 936"/>
                    <a:gd name="T90" fmla="*/ 368 w 820"/>
                    <a:gd name="T91" fmla="*/ 532 h 936"/>
                    <a:gd name="T92" fmla="*/ 336 w 820"/>
                    <a:gd name="T93" fmla="*/ 482 h 936"/>
                    <a:gd name="T94" fmla="*/ 340 w 820"/>
                    <a:gd name="T95" fmla="*/ 436 h 936"/>
                    <a:gd name="T96" fmla="*/ 382 w 820"/>
                    <a:gd name="T97" fmla="*/ 394 h 936"/>
                    <a:gd name="T98" fmla="*/ 428 w 820"/>
                    <a:gd name="T99" fmla="*/ 390 h 936"/>
                    <a:gd name="T100" fmla="*/ 478 w 820"/>
                    <a:gd name="T101" fmla="*/ 424 h 936"/>
                    <a:gd name="T102" fmla="*/ 490 w 820"/>
                    <a:gd name="T103" fmla="*/ 468 h 936"/>
                    <a:gd name="T104" fmla="*/ 468 w 820"/>
                    <a:gd name="T105" fmla="*/ 522 h 936"/>
                    <a:gd name="T106" fmla="*/ 412 w 820"/>
                    <a:gd name="T107" fmla="*/ 546 h 9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820" h="936">
                      <a:moveTo>
                        <a:pt x="812" y="620"/>
                      </a:moveTo>
                      <a:lnTo>
                        <a:pt x="810" y="610"/>
                      </a:lnTo>
                      <a:lnTo>
                        <a:pt x="716" y="634"/>
                      </a:lnTo>
                      <a:lnTo>
                        <a:pt x="678" y="610"/>
                      </a:lnTo>
                      <a:lnTo>
                        <a:pt x="788" y="580"/>
                      </a:lnTo>
                      <a:lnTo>
                        <a:pt x="784" y="570"/>
                      </a:lnTo>
                      <a:lnTo>
                        <a:pt x="660" y="600"/>
                      </a:lnTo>
                      <a:lnTo>
                        <a:pt x="656" y="598"/>
                      </a:lnTo>
                      <a:lnTo>
                        <a:pt x="562" y="524"/>
                      </a:lnTo>
                      <a:lnTo>
                        <a:pt x="556" y="536"/>
                      </a:lnTo>
                      <a:lnTo>
                        <a:pt x="514" y="512"/>
                      </a:lnTo>
                      <a:lnTo>
                        <a:pt x="514" y="512"/>
                      </a:lnTo>
                      <a:lnTo>
                        <a:pt x="520" y="490"/>
                      </a:lnTo>
                      <a:lnTo>
                        <a:pt x="522" y="478"/>
                      </a:lnTo>
                      <a:lnTo>
                        <a:pt x="522" y="468"/>
                      </a:lnTo>
                      <a:lnTo>
                        <a:pt x="522" y="468"/>
                      </a:lnTo>
                      <a:lnTo>
                        <a:pt x="520" y="446"/>
                      </a:lnTo>
                      <a:lnTo>
                        <a:pt x="516" y="426"/>
                      </a:lnTo>
                      <a:lnTo>
                        <a:pt x="558" y="402"/>
                      </a:lnTo>
                      <a:lnTo>
                        <a:pt x="564" y="414"/>
                      </a:lnTo>
                      <a:lnTo>
                        <a:pt x="666" y="336"/>
                      </a:lnTo>
                      <a:lnTo>
                        <a:pt x="784" y="364"/>
                      </a:lnTo>
                      <a:lnTo>
                        <a:pt x="788" y="354"/>
                      </a:lnTo>
                      <a:lnTo>
                        <a:pt x="684" y="324"/>
                      </a:lnTo>
                      <a:lnTo>
                        <a:pt x="720" y="302"/>
                      </a:lnTo>
                      <a:lnTo>
                        <a:pt x="810" y="324"/>
                      </a:lnTo>
                      <a:lnTo>
                        <a:pt x="812" y="314"/>
                      </a:lnTo>
                      <a:lnTo>
                        <a:pt x="736" y="292"/>
                      </a:lnTo>
                      <a:lnTo>
                        <a:pt x="820" y="242"/>
                      </a:lnTo>
                      <a:lnTo>
                        <a:pt x="812" y="228"/>
                      </a:lnTo>
                      <a:lnTo>
                        <a:pt x="724" y="276"/>
                      </a:lnTo>
                      <a:lnTo>
                        <a:pt x="744" y="196"/>
                      </a:lnTo>
                      <a:lnTo>
                        <a:pt x="734" y="192"/>
                      </a:lnTo>
                      <a:lnTo>
                        <a:pt x="706" y="286"/>
                      </a:lnTo>
                      <a:lnTo>
                        <a:pt x="670" y="306"/>
                      </a:lnTo>
                      <a:lnTo>
                        <a:pt x="696" y="198"/>
                      </a:lnTo>
                      <a:lnTo>
                        <a:pt x="686" y="194"/>
                      </a:lnTo>
                      <a:lnTo>
                        <a:pt x="650" y="318"/>
                      </a:lnTo>
                      <a:lnTo>
                        <a:pt x="646" y="320"/>
                      </a:lnTo>
                      <a:lnTo>
                        <a:pt x="536" y="364"/>
                      </a:lnTo>
                      <a:lnTo>
                        <a:pt x="542" y="376"/>
                      </a:lnTo>
                      <a:lnTo>
                        <a:pt x="500" y="400"/>
                      </a:lnTo>
                      <a:lnTo>
                        <a:pt x="500" y="400"/>
                      </a:lnTo>
                      <a:lnTo>
                        <a:pt x="486" y="384"/>
                      </a:lnTo>
                      <a:lnTo>
                        <a:pt x="468" y="372"/>
                      </a:lnTo>
                      <a:lnTo>
                        <a:pt x="450" y="362"/>
                      </a:lnTo>
                      <a:lnTo>
                        <a:pt x="438" y="358"/>
                      </a:lnTo>
                      <a:lnTo>
                        <a:pt x="428" y="356"/>
                      </a:lnTo>
                      <a:lnTo>
                        <a:pt x="426" y="304"/>
                      </a:lnTo>
                      <a:lnTo>
                        <a:pt x="442" y="304"/>
                      </a:lnTo>
                      <a:lnTo>
                        <a:pt x="424" y="178"/>
                      </a:lnTo>
                      <a:lnTo>
                        <a:pt x="508" y="92"/>
                      </a:lnTo>
                      <a:lnTo>
                        <a:pt x="502" y="84"/>
                      </a:lnTo>
                      <a:lnTo>
                        <a:pt x="424" y="158"/>
                      </a:lnTo>
                      <a:lnTo>
                        <a:pt x="422" y="116"/>
                      </a:lnTo>
                      <a:lnTo>
                        <a:pt x="486" y="50"/>
                      </a:lnTo>
                      <a:lnTo>
                        <a:pt x="478" y="42"/>
                      </a:lnTo>
                      <a:lnTo>
                        <a:pt x="422" y="98"/>
                      </a:lnTo>
                      <a:lnTo>
                        <a:pt x="420" y="0"/>
                      </a:lnTo>
                      <a:lnTo>
                        <a:pt x="404" y="0"/>
                      </a:lnTo>
                      <a:lnTo>
                        <a:pt x="402" y="102"/>
                      </a:lnTo>
                      <a:lnTo>
                        <a:pt x="342" y="42"/>
                      </a:lnTo>
                      <a:lnTo>
                        <a:pt x="334" y="50"/>
                      </a:lnTo>
                      <a:lnTo>
                        <a:pt x="402" y="120"/>
                      </a:lnTo>
                      <a:lnTo>
                        <a:pt x="400" y="162"/>
                      </a:lnTo>
                      <a:lnTo>
                        <a:pt x="320" y="84"/>
                      </a:lnTo>
                      <a:lnTo>
                        <a:pt x="312" y="92"/>
                      </a:lnTo>
                      <a:lnTo>
                        <a:pt x="400" y="184"/>
                      </a:lnTo>
                      <a:lnTo>
                        <a:pt x="400" y="188"/>
                      </a:lnTo>
                      <a:lnTo>
                        <a:pt x="384" y="304"/>
                      </a:lnTo>
                      <a:lnTo>
                        <a:pt x="398" y="304"/>
                      </a:lnTo>
                      <a:lnTo>
                        <a:pt x="398" y="356"/>
                      </a:lnTo>
                      <a:lnTo>
                        <a:pt x="398" y="356"/>
                      </a:lnTo>
                      <a:lnTo>
                        <a:pt x="376" y="362"/>
                      </a:lnTo>
                      <a:lnTo>
                        <a:pt x="358" y="370"/>
                      </a:lnTo>
                      <a:lnTo>
                        <a:pt x="340" y="382"/>
                      </a:lnTo>
                      <a:lnTo>
                        <a:pt x="326" y="398"/>
                      </a:lnTo>
                      <a:lnTo>
                        <a:pt x="280" y="372"/>
                      </a:lnTo>
                      <a:lnTo>
                        <a:pt x="286" y="360"/>
                      </a:lnTo>
                      <a:lnTo>
                        <a:pt x="168" y="312"/>
                      </a:lnTo>
                      <a:lnTo>
                        <a:pt x="134" y="194"/>
                      </a:lnTo>
                      <a:lnTo>
                        <a:pt x="124" y="198"/>
                      </a:lnTo>
                      <a:lnTo>
                        <a:pt x="150" y="302"/>
                      </a:lnTo>
                      <a:lnTo>
                        <a:pt x="112" y="280"/>
                      </a:lnTo>
                      <a:lnTo>
                        <a:pt x="86" y="192"/>
                      </a:lnTo>
                      <a:lnTo>
                        <a:pt x="76" y="196"/>
                      </a:lnTo>
                      <a:lnTo>
                        <a:pt x="96" y="272"/>
                      </a:lnTo>
                      <a:lnTo>
                        <a:pt x="10" y="224"/>
                      </a:lnTo>
                      <a:lnTo>
                        <a:pt x="2" y="238"/>
                      </a:lnTo>
                      <a:lnTo>
                        <a:pt x="88" y="292"/>
                      </a:lnTo>
                      <a:lnTo>
                        <a:pt x="8" y="314"/>
                      </a:lnTo>
                      <a:lnTo>
                        <a:pt x="10" y="324"/>
                      </a:lnTo>
                      <a:lnTo>
                        <a:pt x="104" y="300"/>
                      </a:lnTo>
                      <a:lnTo>
                        <a:pt x="142" y="324"/>
                      </a:lnTo>
                      <a:lnTo>
                        <a:pt x="34" y="354"/>
                      </a:lnTo>
                      <a:lnTo>
                        <a:pt x="36" y="364"/>
                      </a:lnTo>
                      <a:lnTo>
                        <a:pt x="160" y="334"/>
                      </a:lnTo>
                      <a:lnTo>
                        <a:pt x="164" y="336"/>
                      </a:lnTo>
                      <a:lnTo>
                        <a:pt x="258" y="410"/>
                      </a:lnTo>
                      <a:lnTo>
                        <a:pt x="266" y="398"/>
                      </a:lnTo>
                      <a:lnTo>
                        <a:pt x="310" y="424"/>
                      </a:lnTo>
                      <a:lnTo>
                        <a:pt x="310" y="424"/>
                      </a:lnTo>
                      <a:lnTo>
                        <a:pt x="304" y="446"/>
                      </a:lnTo>
                      <a:lnTo>
                        <a:pt x="302" y="468"/>
                      </a:lnTo>
                      <a:lnTo>
                        <a:pt x="302" y="468"/>
                      </a:lnTo>
                      <a:lnTo>
                        <a:pt x="304" y="486"/>
                      </a:lnTo>
                      <a:lnTo>
                        <a:pt x="310" y="506"/>
                      </a:lnTo>
                      <a:lnTo>
                        <a:pt x="264" y="532"/>
                      </a:lnTo>
                      <a:lnTo>
                        <a:pt x="256" y="520"/>
                      </a:lnTo>
                      <a:lnTo>
                        <a:pt x="154" y="598"/>
                      </a:lnTo>
                      <a:lnTo>
                        <a:pt x="36" y="570"/>
                      </a:lnTo>
                      <a:lnTo>
                        <a:pt x="34" y="580"/>
                      </a:lnTo>
                      <a:lnTo>
                        <a:pt x="136" y="610"/>
                      </a:lnTo>
                      <a:lnTo>
                        <a:pt x="100" y="632"/>
                      </a:lnTo>
                      <a:lnTo>
                        <a:pt x="10" y="610"/>
                      </a:lnTo>
                      <a:lnTo>
                        <a:pt x="8" y="620"/>
                      </a:lnTo>
                      <a:lnTo>
                        <a:pt x="84" y="642"/>
                      </a:lnTo>
                      <a:lnTo>
                        <a:pt x="0" y="692"/>
                      </a:lnTo>
                      <a:lnTo>
                        <a:pt x="8" y="708"/>
                      </a:lnTo>
                      <a:lnTo>
                        <a:pt x="96" y="658"/>
                      </a:lnTo>
                      <a:lnTo>
                        <a:pt x="76" y="738"/>
                      </a:lnTo>
                      <a:lnTo>
                        <a:pt x="86" y="742"/>
                      </a:lnTo>
                      <a:lnTo>
                        <a:pt x="114" y="648"/>
                      </a:lnTo>
                      <a:lnTo>
                        <a:pt x="152" y="628"/>
                      </a:lnTo>
                      <a:lnTo>
                        <a:pt x="124" y="738"/>
                      </a:lnTo>
                      <a:lnTo>
                        <a:pt x="134" y="740"/>
                      </a:lnTo>
                      <a:lnTo>
                        <a:pt x="170" y="618"/>
                      </a:lnTo>
                      <a:lnTo>
                        <a:pt x="174" y="616"/>
                      </a:lnTo>
                      <a:lnTo>
                        <a:pt x="284" y="570"/>
                      </a:lnTo>
                      <a:lnTo>
                        <a:pt x="278" y="558"/>
                      </a:lnTo>
                      <a:lnTo>
                        <a:pt x="324" y="532"/>
                      </a:lnTo>
                      <a:lnTo>
                        <a:pt x="324" y="532"/>
                      </a:lnTo>
                      <a:lnTo>
                        <a:pt x="338" y="548"/>
                      </a:lnTo>
                      <a:lnTo>
                        <a:pt x="354" y="560"/>
                      </a:lnTo>
                      <a:lnTo>
                        <a:pt x="372" y="568"/>
                      </a:lnTo>
                      <a:lnTo>
                        <a:pt x="392" y="574"/>
                      </a:lnTo>
                      <a:lnTo>
                        <a:pt x="394" y="624"/>
                      </a:lnTo>
                      <a:lnTo>
                        <a:pt x="380" y="624"/>
                      </a:lnTo>
                      <a:lnTo>
                        <a:pt x="396" y="752"/>
                      </a:lnTo>
                      <a:lnTo>
                        <a:pt x="312" y="842"/>
                      </a:lnTo>
                      <a:lnTo>
                        <a:pt x="320" y="850"/>
                      </a:lnTo>
                      <a:lnTo>
                        <a:pt x="396" y="774"/>
                      </a:lnTo>
                      <a:lnTo>
                        <a:pt x="398" y="818"/>
                      </a:lnTo>
                      <a:lnTo>
                        <a:pt x="334" y="884"/>
                      </a:lnTo>
                      <a:lnTo>
                        <a:pt x="342" y="892"/>
                      </a:lnTo>
                      <a:lnTo>
                        <a:pt x="398" y="838"/>
                      </a:lnTo>
                      <a:lnTo>
                        <a:pt x="400" y="936"/>
                      </a:lnTo>
                      <a:lnTo>
                        <a:pt x="416" y="936"/>
                      </a:lnTo>
                      <a:lnTo>
                        <a:pt x="418" y="834"/>
                      </a:lnTo>
                      <a:lnTo>
                        <a:pt x="478" y="892"/>
                      </a:lnTo>
                      <a:lnTo>
                        <a:pt x="486" y="884"/>
                      </a:lnTo>
                      <a:lnTo>
                        <a:pt x="420" y="814"/>
                      </a:lnTo>
                      <a:lnTo>
                        <a:pt x="420" y="772"/>
                      </a:lnTo>
                      <a:lnTo>
                        <a:pt x="502" y="850"/>
                      </a:lnTo>
                      <a:lnTo>
                        <a:pt x="508" y="842"/>
                      </a:lnTo>
                      <a:lnTo>
                        <a:pt x="420" y="750"/>
                      </a:lnTo>
                      <a:lnTo>
                        <a:pt x="420" y="744"/>
                      </a:lnTo>
                      <a:lnTo>
                        <a:pt x="436" y="624"/>
                      </a:lnTo>
                      <a:lnTo>
                        <a:pt x="422" y="624"/>
                      </a:lnTo>
                      <a:lnTo>
                        <a:pt x="424" y="576"/>
                      </a:lnTo>
                      <a:lnTo>
                        <a:pt x="424" y="576"/>
                      </a:lnTo>
                      <a:lnTo>
                        <a:pt x="444" y="570"/>
                      </a:lnTo>
                      <a:lnTo>
                        <a:pt x="464" y="564"/>
                      </a:lnTo>
                      <a:lnTo>
                        <a:pt x="482" y="552"/>
                      </a:lnTo>
                      <a:lnTo>
                        <a:pt x="498" y="536"/>
                      </a:lnTo>
                      <a:lnTo>
                        <a:pt x="540" y="562"/>
                      </a:lnTo>
                      <a:lnTo>
                        <a:pt x="534" y="574"/>
                      </a:lnTo>
                      <a:lnTo>
                        <a:pt x="652" y="622"/>
                      </a:lnTo>
                      <a:lnTo>
                        <a:pt x="686" y="740"/>
                      </a:lnTo>
                      <a:lnTo>
                        <a:pt x="696" y="738"/>
                      </a:lnTo>
                      <a:lnTo>
                        <a:pt x="670" y="632"/>
                      </a:lnTo>
                      <a:lnTo>
                        <a:pt x="708" y="654"/>
                      </a:lnTo>
                      <a:lnTo>
                        <a:pt x="734" y="742"/>
                      </a:lnTo>
                      <a:lnTo>
                        <a:pt x="744" y="738"/>
                      </a:lnTo>
                      <a:lnTo>
                        <a:pt x="724" y="662"/>
                      </a:lnTo>
                      <a:lnTo>
                        <a:pt x="812" y="710"/>
                      </a:lnTo>
                      <a:lnTo>
                        <a:pt x="820" y="696"/>
                      </a:lnTo>
                      <a:lnTo>
                        <a:pt x="732" y="644"/>
                      </a:lnTo>
                      <a:lnTo>
                        <a:pt x="812" y="620"/>
                      </a:lnTo>
                      <a:close/>
                      <a:moveTo>
                        <a:pt x="412" y="546"/>
                      </a:moveTo>
                      <a:lnTo>
                        <a:pt x="412" y="546"/>
                      </a:lnTo>
                      <a:lnTo>
                        <a:pt x="396" y="544"/>
                      </a:lnTo>
                      <a:lnTo>
                        <a:pt x="382" y="540"/>
                      </a:lnTo>
                      <a:lnTo>
                        <a:pt x="368" y="532"/>
                      </a:lnTo>
                      <a:lnTo>
                        <a:pt x="358" y="522"/>
                      </a:lnTo>
                      <a:lnTo>
                        <a:pt x="348" y="510"/>
                      </a:lnTo>
                      <a:lnTo>
                        <a:pt x="340" y="498"/>
                      </a:lnTo>
                      <a:lnTo>
                        <a:pt x="336" y="482"/>
                      </a:lnTo>
                      <a:lnTo>
                        <a:pt x="334" y="468"/>
                      </a:lnTo>
                      <a:lnTo>
                        <a:pt x="334" y="468"/>
                      </a:lnTo>
                      <a:lnTo>
                        <a:pt x="336" y="452"/>
                      </a:lnTo>
                      <a:lnTo>
                        <a:pt x="340" y="436"/>
                      </a:lnTo>
                      <a:lnTo>
                        <a:pt x="348" y="424"/>
                      </a:lnTo>
                      <a:lnTo>
                        <a:pt x="358" y="412"/>
                      </a:lnTo>
                      <a:lnTo>
                        <a:pt x="368" y="402"/>
                      </a:lnTo>
                      <a:lnTo>
                        <a:pt x="382" y="394"/>
                      </a:lnTo>
                      <a:lnTo>
                        <a:pt x="396" y="390"/>
                      </a:lnTo>
                      <a:lnTo>
                        <a:pt x="412" y="388"/>
                      </a:lnTo>
                      <a:lnTo>
                        <a:pt x="412" y="388"/>
                      </a:lnTo>
                      <a:lnTo>
                        <a:pt x="428" y="390"/>
                      </a:lnTo>
                      <a:lnTo>
                        <a:pt x="442" y="394"/>
                      </a:lnTo>
                      <a:lnTo>
                        <a:pt x="456" y="402"/>
                      </a:lnTo>
                      <a:lnTo>
                        <a:pt x="468" y="412"/>
                      </a:lnTo>
                      <a:lnTo>
                        <a:pt x="478" y="424"/>
                      </a:lnTo>
                      <a:lnTo>
                        <a:pt x="484" y="436"/>
                      </a:lnTo>
                      <a:lnTo>
                        <a:pt x="490" y="452"/>
                      </a:lnTo>
                      <a:lnTo>
                        <a:pt x="490" y="468"/>
                      </a:lnTo>
                      <a:lnTo>
                        <a:pt x="490" y="468"/>
                      </a:lnTo>
                      <a:lnTo>
                        <a:pt x="490" y="482"/>
                      </a:lnTo>
                      <a:lnTo>
                        <a:pt x="484" y="498"/>
                      </a:lnTo>
                      <a:lnTo>
                        <a:pt x="478" y="510"/>
                      </a:lnTo>
                      <a:lnTo>
                        <a:pt x="468" y="522"/>
                      </a:lnTo>
                      <a:lnTo>
                        <a:pt x="456" y="532"/>
                      </a:lnTo>
                      <a:lnTo>
                        <a:pt x="442" y="540"/>
                      </a:lnTo>
                      <a:lnTo>
                        <a:pt x="428" y="544"/>
                      </a:lnTo>
                      <a:lnTo>
                        <a:pt x="412" y="546"/>
                      </a:lnTo>
                      <a:lnTo>
                        <a:pt x="412" y="546"/>
                      </a:lnTo>
                      <a:close/>
                    </a:path>
                  </a:pathLst>
                </a:custGeom>
                <a:solidFill>
                  <a:srgbClr val="FEFFFF">
                    <a:alpha val="76000"/>
                  </a:srgbClr>
                </a:solidFill>
                <a:ln>
                  <a:noFill/>
                </a:ln>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9" name="Freeform 77"/>
                <p:cNvSpPr>
                  <a:spLocks noChangeAspect="1" noEditPoints="1"/>
                </p:cNvSpPr>
                <p:nvPr/>
              </p:nvSpPr>
              <p:spPr bwMode="auto">
                <a:xfrm rot="20957513">
                  <a:off x="7869058" y="3830515"/>
                  <a:ext cx="639682" cy="729516"/>
                </a:xfrm>
                <a:custGeom>
                  <a:avLst/>
                  <a:gdLst>
                    <a:gd name="T0" fmla="*/ 718 w 826"/>
                    <a:gd name="T1" fmla="*/ 634 h 942"/>
                    <a:gd name="T2" fmla="*/ 788 w 826"/>
                    <a:gd name="T3" fmla="*/ 570 h 942"/>
                    <a:gd name="T4" fmla="*/ 542 w 826"/>
                    <a:gd name="T5" fmla="*/ 472 h 942"/>
                    <a:gd name="T6" fmla="*/ 788 w 826"/>
                    <a:gd name="T7" fmla="*/ 376 h 942"/>
                    <a:gd name="T8" fmla="*/ 722 w 826"/>
                    <a:gd name="T9" fmla="*/ 314 h 942"/>
                    <a:gd name="T10" fmla="*/ 748 w 826"/>
                    <a:gd name="T11" fmla="*/ 298 h 942"/>
                    <a:gd name="T12" fmla="*/ 730 w 826"/>
                    <a:gd name="T13" fmla="*/ 276 h 942"/>
                    <a:gd name="T14" fmla="*/ 704 w 826"/>
                    <a:gd name="T15" fmla="*/ 290 h 942"/>
                    <a:gd name="T16" fmla="*/ 684 w 826"/>
                    <a:gd name="T17" fmla="*/ 196 h 942"/>
                    <a:gd name="T18" fmla="*/ 478 w 826"/>
                    <a:gd name="T19" fmla="*/ 360 h 942"/>
                    <a:gd name="T20" fmla="*/ 516 w 826"/>
                    <a:gd name="T21" fmla="*/ 100 h 942"/>
                    <a:gd name="T22" fmla="*/ 430 w 826"/>
                    <a:gd name="T23" fmla="*/ 124 h 942"/>
                    <a:gd name="T24" fmla="*/ 430 w 826"/>
                    <a:gd name="T25" fmla="*/ 94 h 942"/>
                    <a:gd name="T26" fmla="*/ 402 w 826"/>
                    <a:gd name="T27" fmla="*/ 98 h 942"/>
                    <a:gd name="T28" fmla="*/ 400 w 826"/>
                    <a:gd name="T29" fmla="*/ 128 h 942"/>
                    <a:gd name="T30" fmla="*/ 310 w 826"/>
                    <a:gd name="T31" fmla="*/ 100 h 942"/>
                    <a:gd name="T32" fmla="*/ 352 w 826"/>
                    <a:gd name="T33" fmla="*/ 360 h 942"/>
                    <a:gd name="T34" fmla="*/ 142 w 826"/>
                    <a:gd name="T35" fmla="*/ 196 h 942"/>
                    <a:gd name="T36" fmla="*/ 120 w 826"/>
                    <a:gd name="T37" fmla="*/ 284 h 942"/>
                    <a:gd name="T38" fmla="*/ 94 w 826"/>
                    <a:gd name="T39" fmla="*/ 270 h 942"/>
                    <a:gd name="T40" fmla="*/ 84 w 826"/>
                    <a:gd name="T41" fmla="*/ 296 h 942"/>
                    <a:gd name="T42" fmla="*/ 110 w 826"/>
                    <a:gd name="T43" fmla="*/ 312 h 942"/>
                    <a:gd name="T44" fmla="*/ 40 w 826"/>
                    <a:gd name="T45" fmla="*/ 376 h 942"/>
                    <a:gd name="T46" fmla="*/ 290 w 826"/>
                    <a:gd name="T47" fmla="*/ 472 h 942"/>
                    <a:gd name="T48" fmla="*/ 40 w 826"/>
                    <a:gd name="T49" fmla="*/ 570 h 942"/>
                    <a:gd name="T50" fmla="*/ 104 w 826"/>
                    <a:gd name="T51" fmla="*/ 632 h 942"/>
                    <a:gd name="T52" fmla="*/ 80 w 826"/>
                    <a:gd name="T53" fmla="*/ 648 h 942"/>
                    <a:gd name="T54" fmla="*/ 96 w 826"/>
                    <a:gd name="T55" fmla="*/ 670 h 942"/>
                    <a:gd name="T56" fmla="*/ 122 w 826"/>
                    <a:gd name="T57" fmla="*/ 656 h 942"/>
                    <a:gd name="T58" fmla="*/ 142 w 826"/>
                    <a:gd name="T59" fmla="*/ 748 h 942"/>
                    <a:gd name="T60" fmla="*/ 352 w 826"/>
                    <a:gd name="T61" fmla="*/ 584 h 942"/>
                    <a:gd name="T62" fmla="*/ 310 w 826"/>
                    <a:gd name="T63" fmla="*/ 846 h 942"/>
                    <a:gd name="T64" fmla="*/ 396 w 826"/>
                    <a:gd name="T65" fmla="*/ 820 h 942"/>
                    <a:gd name="T66" fmla="*/ 398 w 826"/>
                    <a:gd name="T67" fmla="*/ 850 h 942"/>
                    <a:gd name="T68" fmla="*/ 426 w 826"/>
                    <a:gd name="T69" fmla="*/ 846 h 942"/>
                    <a:gd name="T70" fmla="*/ 426 w 826"/>
                    <a:gd name="T71" fmla="*/ 816 h 942"/>
                    <a:gd name="T72" fmla="*/ 516 w 826"/>
                    <a:gd name="T73" fmla="*/ 844 h 942"/>
                    <a:gd name="T74" fmla="*/ 478 w 826"/>
                    <a:gd name="T75" fmla="*/ 584 h 942"/>
                    <a:gd name="T76" fmla="*/ 684 w 826"/>
                    <a:gd name="T77" fmla="*/ 748 h 942"/>
                    <a:gd name="T78" fmla="*/ 706 w 826"/>
                    <a:gd name="T79" fmla="*/ 660 h 942"/>
                    <a:gd name="T80" fmla="*/ 732 w 826"/>
                    <a:gd name="T81" fmla="*/ 674 h 942"/>
                    <a:gd name="T82" fmla="*/ 742 w 826"/>
                    <a:gd name="T83" fmla="*/ 648 h 942"/>
                    <a:gd name="T84" fmla="*/ 376 w 826"/>
                    <a:gd name="T85" fmla="*/ 544 h 942"/>
                    <a:gd name="T86" fmla="*/ 456 w 826"/>
                    <a:gd name="T87" fmla="*/ 400 h 9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826" h="942">
                      <a:moveTo>
                        <a:pt x="818" y="628"/>
                      </a:moveTo>
                      <a:lnTo>
                        <a:pt x="814" y="610"/>
                      </a:lnTo>
                      <a:lnTo>
                        <a:pt x="718" y="634"/>
                      </a:lnTo>
                      <a:lnTo>
                        <a:pt x="690" y="616"/>
                      </a:lnTo>
                      <a:lnTo>
                        <a:pt x="792" y="588"/>
                      </a:lnTo>
                      <a:lnTo>
                        <a:pt x="788" y="570"/>
                      </a:lnTo>
                      <a:lnTo>
                        <a:pt x="662" y="600"/>
                      </a:lnTo>
                      <a:lnTo>
                        <a:pt x="518" y="514"/>
                      </a:lnTo>
                      <a:lnTo>
                        <a:pt x="542" y="472"/>
                      </a:lnTo>
                      <a:lnTo>
                        <a:pt x="520" y="436"/>
                      </a:lnTo>
                      <a:lnTo>
                        <a:pt x="668" y="346"/>
                      </a:lnTo>
                      <a:lnTo>
                        <a:pt x="788" y="376"/>
                      </a:lnTo>
                      <a:lnTo>
                        <a:pt x="792" y="358"/>
                      </a:lnTo>
                      <a:lnTo>
                        <a:pt x="694" y="330"/>
                      </a:lnTo>
                      <a:lnTo>
                        <a:pt x="722" y="314"/>
                      </a:lnTo>
                      <a:lnTo>
                        <a:pt x="814" y="336"/>
                      </a:lnTo>
                      <a:lnTo>
                        <a:pt x="818" y="318"/>
                      </a:lnTo>
                      <a:lnTo>
                        <a:pt x="748" y="298"/>
                      </a:lnTo>
                      <a:lnTo>
                        <a:pt x="826" y="250"/>
                      </a:lnTo>
                      <a:lnTo>
                        <a:pt x="814" y="228"/>
                      </a:lnTo>
                      <a:lnTo>
                        <a:pt x="730" y="276"/>
                      </a:lnTo>
                      <a:lnTo>
                        <a:pt x="750" y="200"/>
                      </a:lnTo>
                      <a:lnTo>
                        <a:pt x="732" y="196"/>
                      </a:lnTo>
                      <a:lnTo>
                        <a:pt x="704" y="290"/>
                      </a:lnTo>
                      <a:lnTo>
                        <a:pt x="676" y="306"/>
                      </a:lnTo>
                      <a:lnTo>
                        <a:pt x="702" y="202"/>
                      </a:lnTo>
                      <a:lnTo>
                        <a:pt x="684" y="196"/>
                      </a:lnTo>
                      <a:lnTo>
                        <a:pt x="648" y="320"/>
                      </a:lnTo>
                      <a:lnTo>
                        <a:pt x="502" y="400"/>
                      </a:lnTo>
                      <a:lnTo>
                        <a:pt x="478" y="360"/>
                      </a:lnTo>
                      <a:lnTo>
                        <a:pt x="434" y="360"/>
                      </a:lnTo>
                      <a:lnTo>
                        <a:pt x="432" y="188"/>
                      </a:lnTo>
                      <a:lnTo>
                        <a:pt x="516" y="100"/>
                      </a:lnTo>
                      <a:lnTo>
                        <a:pt x="504" y="86"/>
                      </a:lnTo>
                      <a:lnTo>
                        <a:pt x="430" y="158"/>
                      </a:lnTo>
                      <a:lnTo>
                        <a:pt x="430" y="124"/>
                      </a:lnTo>
                      <a:lnTo>
                        <a:pt x="494" y="58"/>
                      </a:lnTo>
                      <a:lnTo>
                        <a:pt x="482" y="46"/>
                      </a:lnTo>
                      <a:lnTo>
                        <a:pt x="430" y="94"/>
                      </a:lnTo>
                      <a:lnTo>
                        <a:pt x="428" y="0"/>
                      </a:lnTo>
                      <a:lnTo>
                        <a:pt x="402" y="0"/>
                      </a:lnTo>
                      <a:lnTo>
                        <a:pt x="402" y="98"/>
                      </a:lnTo>
                      <a:lnTo>
                        <a:pt x="346" y="44"/>
                      </a:lnTo>
                      <a:lnTo>
                        <a:pt x="332" y="58"/>
                      </a:lnTo>
                      <a:lnTo>
                        <a:pt x="400" y="128"/>
                      </a:lnTo>
                      <a:lnTo>
                        <a:pt x="400" y="160"/>
                      </a:lnTo>
                      <a:lnTo>
                        <a:pt x="324" y="86"/>
                      </a:lnTo>
                      <a:lnTo>
                        <a:pt x="310" y="100"/>
                      </a:lnTo>
                      <a:lnTo>
                        <a:pt x="400" y="192"/>
                      </a:lnTo>
                      <a:lnTo>
                        <a:pt x="396" y="360"/>
                      </a:lnTo>
                      <a:lnTo>
                        <a:pt x="352" y="360"/>
                      </a:lnTo>
                      <a:lnTo>
                        <a:pt x="332" y="398"/>
                      </a:lnTo>
                      <a:lnTo>
                        <a:pt x="178" y="314"/>
                      </a:lnTo>
                      <a:lnTo>
                        <a:pt x="142" y="196"/>
                      </a:lnTo>
                      <a:lnTo>
                        <a:pt x="124" y="202"/>
                      </a:lnTo>
                      <a:lnTo>
                        <a:pt x="150" y="300"/>
                      </a:lnTo>
                      <a:lnTo>
                        <a:pt x="120" y="284"/>
                      </a:lnTo>
                      <a:lnTo>
                        <a:pt x="94" y="194"/>
                      </a:lnTo>
                      <a:lnTo>
                        <a:pt x="78" y="200"/>
                      </a:lnTo>
                      <a:lnTo>
                        <a:pt x="94" y="270"/>
                      </a:lnTo>
                      <a:lnTo>
                        <a:pt x="14" y="226"/>
                      </a:lnTo>
                      <a:lnTo>
                        <a:pt x="2" y="246"/>
                      </a:lnTo>
                      <a:lnTo>
                        <a:pt x="84" y="296"/>
                      </a:lnTo>
                      <a:lnTo>
                        <a:pt x="10" y="318"/>
                      </a:lnTo>
                      <a:lnTo>
                        <a:pt x="14" y="336"/>
                      </a:lnTo>
                      <a:lnTo>
                        <a:pt x="110" y="312"/>
                      </a:lnTo>
                      <a:lnTo>
                        <a:pt x="136" y="328"/>
                      </a:lnTo>
                      <a:lnTo>
                        <a:pt x="34" y="358"/>
                      </a:lnTo>
                      <a:lnTo>
                        <a:pt x="40" y="376"/>
                      </a:lnTo>
                      <a:lnTo>
                        <a:pt x="164" y="346"/>
                      </a:lnTo>
                      <a:lnTo>
                        <a:pt x="312" y="434"/>
                      </a:lnTo>
                      <a:lnTo>
                        <a:pt x="290" y="472"/>
                      </a:lnTo>
                      <a:lnTo>
                        <a:pt x="310" y="508"/>
                      </a:lnTo>
                      <a:lnTo>
                        <a:pt x="160" y="598"/>
                      </a:lnTo>
                      <a:lnTo>
                        <a:pt x="40" y="570"/>
                      </a:lnTo>
                      <a:lnTo>
                        <a:pt x="34" y="588"/>
                      </a:lnTo>
                      <a:lnTo>
                        <a:pt x="132" y="616"/>
                      </a:lnTo>
                      <a:lnTo>
                        <a:pt x="104" y="632"/>
                      </a:lnTo>
                      <a:lnTo>
                        <a:pt x="14" y="610"/>
                      </a:lnTo>
                      <a:lnTo>
                        <a:pt x="10" y="628"/>
                      </a:lnTo>
                      <a:lnTo>
                        <a:pt x="80" y="648"/>
                      </a:lnTo>
                      <a:lnTo>
                        <a:pt x="0" y="696"/>
                      </a:lnTo>
                      <a:lnTo>
                        <a:pt x="12" y="716"/>
                      </a:lnTo>
                      <a:lnTo>
                        <a:pt x="96" y="670"/>
                      </a:lnTo>
                      <a:lnTo>
                        <a:pt x="78" y="746"/>
                      </a:lnTo>
                      <a:lnTo>
                        <a:pt x="94" y="750"/>
                      </a:lnTo>
                      <a:lnTo>
                        <a:pt x="122" y="656"/>
                      </a:lnTo>
                      <a:lnTo>
                        <a:pt x="150" y="640"/>
                      </a:lnTo>
                      <a:lnTo>
                        <a:pt x="124" y="744"/>
                      </a:lnTo>
                      <a:lnTo>
                        <a:pt x="142" y="748"/>
                      </a:lnTo>
                      <a:lnTo>
                        <a:pt x="178" y="624"/>
                      </a:lnTo>
                      <a:lnTo>
                        <a:pt x="328" y="542"/>
                      </a:lnTo>
                      <a:lnTo>
                        <a:pt x="352" y="584"/>
                      </a:lnTo>
                      <a:lnTo>
                        <a:pt x="392" y="584"/>
                      </a:lnTo>
                      <a:lnTo>
                        <a:pt x="396" y="756"/>
                      </a:lnTo>
                      <a:lnTo>
                        <a:pt x="310" y="846"/>
                      </a:lnTo>
                      <a:lnTo>
                        <a:pt x="324" y="858"/>
                      </a:lnTo>
                      <a:lnTo>
                        <a:pt x="396" y="788"/>
                      </a:lnTo>
                      <a:lnTo>
                        <a:pt x="396" y="820"/>
                      </a:lnTo>
                      <a:lnTo>
                        <a:pt x="332" y="888"/>
                      </a:lnTo>
                      <a:lnTo>
                        <a:pt x="346" y="900"/>
                      </a:lnTo>
                      <a:lnTo>
                        <a:pt x="398" y="850"/>
                      </a:lnTo>
                      <a:lnTo>
                        <a:pt x="400" y="942"/>
                      </a:lnTo>
                      <a:lnTo>
                        <a:pt x="424" y="942"/>
                      </a:lnTo>
                      <a:lnTo>
                        <a:pt x="426" y="846"/>
                      </a:lnTo>
                      <a:lnTo>
                        <a:pt x="482" y="900"/>
                      </a:lnTo>
                      <a:lnTo>
                        <a:pt x="494" y="888"/>
                      </a:lnTo>
                      <a:lnTo>
                        <a:pt x="426" y="816"/>
                      </a:lnTo>
                      <a:lnTo>
                        <a:pt x="426" y="784"/>
                      </a:lnTo>
                      <a:lnTo>
                        <a:pt x="504" y="858"/>
                      </a:lnTo>
                      <a:lnTo>
                        <a:pt x="516" y="844"/>
                      </a:lnTo>
                      <a:lnTo>
                        <a:pt x="428" y="752"/>
                      </a:lnTo>
                      <a:lnTo>
                        <a:pt x="430" y="584"/>
                      </a:lnTo>
                      <a:lnTo>
                        <a:pt x="478" y="584"/>
                      </a:lnTo>
                      <a:lnTo>
                        <a:pt x="500" y="548"/>
                      </a:lnTo>
                      <a:lnTo>
                        <a:pt x="650" y="630"/>
                      </a:lnTo>
                      <a:lnTo>
                        <a:pt x="684" y="748"/>
                      </a:lnTo>
                      <a:lnTo>
                        <a:pt x="702" y="744"/>
                      </a:lnTo>
                      <a:lnTo>
                        <a:pt x="678" y="646"/>
                      </a:lnTo>
                      <a:lnTo>
                        <a:pt x="706" y="660"/>
                      </a:lnTo>
                      <a:lnTo>
                        <a:pt x="732" y="750"/>
                      </a:lnTo>
                      <a:lnTo>
                        <a:pt x="750" y="746"/>
                      </a:lnTo>
                      <a:lnTo>
                        <a:pt x="732" y="674"/>
                      </a:lnTo>
                      <a:lnTo>
                        <a:pt x="812" y="720"/>
                      </a:lnTo>
                      <a:lnTo>
                        <a:pt x="826" y="698"/>
                      </a:lnTo>
                      <a:lnTo>
                        <a:pt x="742" y="648"/>
                      </a:lnTo>
                      <a:lnTo>
                        <a:pt x="818" y="628"/>
                      </a:lnTo>
                      <a:close/>
                      <a:moveTo>
                        <a:pt x="456" y="544"/>
                      </a:moveTo>
                      <a:lnTo>
                        <a:pt x="376" y="544"/>
                      </a:lnTo>
                      <a:lnTo>
                        <a:pt x="336" y="472"/>
                      </a:lnTo>
                      <a:lnTo>
                        <a:pt x="376" y="400"/>
                      </a:lnTo>
                      <a:lnTo>
                        <a:pt x="456" y="400"/>
                      </a:lnTo>
                      <a:lnTo>
                        <a:pt x="496" y="472"/>
                      </a:lnTo>
                      <a:lnTo>
                        <a:pt x="456" y="544"/>
                      </a:lnTo>
                      <a:close/>
                    </a:path>
                  </a:pathLst>
                </a:custGeom>
                <a:noFill/>
                <a:ln>
                  <a:solidFill>
                    <a:srgbClr val="FEFFFF">
                      <a:alpha val="26000"/>
                    </a:srgbClr>
                  </a:solidFill>
                </a:ln>
                <a:effectLst/>
                <a:extLst/>
              </p:spPr>
              <p:txBody>
                <a:bodyPr vert="horz" wrap="square" lIns="91440" tIns="45720" rIns="91440" bIns="45720" numCol="1" anchor="t" anchorCtr="0" compatLnSpc="1">
                  <a:prstTxWarp prst="textNoShape">
                    <a:avLst/>
                  </a:prstTxWarp>
                </a:bodyPr>
                <a:lstStyle/>
                <a:p>
                  <a:endParaRPr lang="en-US"/>
                </a:p>
              </p:txBody>
            </p:sp>
            <p:sp>
              <p:nvSpPr>
                <p:cNvPr id="230" name="Freeform 81"/>
                <p:cNvSpPr>
                  <a:spLocks noChangeAspect="1" noEditPoints="1"/>
                </p:cNvSpPr>
                <p:nvPr/>
              </p:nvSpPr>
              <p:spPr bwMode="auto">
                <a:xfrm rot="924218">
                  <a:off x="8027251" y="1799143"/>
                  <a:ext cx="766532" cy="869062"/>
                </a:xfrm>
                <a:custGeom>
                  <a:avLst/>
                  <a:gdLst>
                    <a:gd name="T0" fmla="*/ 546 w 628"/>
                    <a:gd name="T1" fmla="*/ 480 h 712"/>
                    <a:gd name="T2" fmla="*/ 598 w 628"/>
                    <a:gd name="T3" fmla="*/ 430 h 712"/>
                    <a:gd name="T4" fmla="*/ 400 w 628"/>
                    <a:gd name="T5" fmla="*/ 374 h 712"/>
                    <a:gd name="T6" fmla="*/ 402 w 628"/>
                    <a:gd name="T7" fmla="*/ 354 h 712"/>
                    <a:gd name="T8" fmla="*/ 508 w 628"/>
                    <a:gd name="T9" fmla="*/ 254 h 712"/>
                    <a:gd name="T10" fmla="*/ 524 w 628"/>
                    <a:gd name="T11" fmla="*/ 246 h 712"/>
                    <a:gd name="T12" fmla="*/ 620 w 628"/>
                    <a:gd name="T13" fmla="*/ 236 h 712"/>
                    <a:gd name="T14" fmla="*/ 620 w 628"/>
                    <a:gd name="T15" fmla="*/ 170 h 712"/>
                    <a:gd name="T16" fmla="*/ 558 w 628"/>
                    <a:gd name="T17" fmla="*/ 144 h 712"/>
                    <a:gd name="T18" fmla="*/ 532 w 628"/>
                    <a:gd name="T19" fmla="*/ 148 h 712"/>
                    <a:gd name="T20" fmla="*/ 450 w 628"/>
                    <a:gd name="T21" fmla="*/ 264 h 712"/>
                    <a:gd name="T22" fmla="*/ 360 w 628"/>
                    <a:gd name="T23" fmla="*/ 278 h 712"/>
                    <a:gd name="T24" fmla="*/ 324 w 628"/>
                    <a:gd name="T25" fmla="*/ 136 h 712"/>
                    <a:gd name="T26" fmla="*/ 324 w 628"/>
                    <a:gd name="T27" fmla="*/ 118 h 712"/>
                    <a:gd name="T28" fmla="*/ 366 w 628"/>
                    <a:gd name="T29" fmla="*/ 30 h 712"/>
                    <a:gd name="T30" fmla="*/ 308 w 628"/>
                    <a:gd name="T31" fmla="*/ 0 h 712"/>
                    <a:gd name="T32" fmla="*/ 254 w 628"/>
                    <a:gd name="T33" fmla="*/ 36 h 712"/>
                    <a:gd name="T34" fmla="*/ 244 w 628"/>
                    <a:gd name="T35" fmla="*/ 62 h 712"/>
                    <a:gd name="T36" fmla="*/ 304 w 628"/>
                    <a:gd name="T37" fmla="*/ 190 h 712"/>
                    <a:gd name="T38" fmla="*/ 272 w 628"/>
                    <a:gd name="T39" fmla="*/ 278 h 712"/>
                    <a:gd name="T40" fmla="*/ 130 w 628"/>
                    <a:gd name="T41" fmla="*/ 234 h 712"/>
                    <a:gd name="T42" fmla="*/ 114 w 628"/>
                    <a:gd name="T43" fmla="*/ 226 h 712"/>
                    <a:gd name="T44" fmla="*/ 58 w 628"/>
                    <a:gd name="T45" fmla="*/ 146 h 712"/>
                    <a:gd name="T46" fmla="*/ 0 w 628"/>
                    <a:gd name="T47" fmla="*/ 180 h 712"/>
                    <a:gd name="T48" fmla="*/ 8 w 628"/>
                    <a:gd name="T49" fmla="*/ 246 h 712"/>
                    <a:gd name="T50" fmla="*/ 26 w 628"/>
                    <a:gd name="T51" fmla="*/ 268 h 712"/>
                    <a:gd name="T52" fmla="*/ 166 w 628"/>
                    <a:gd name="T53" fmla="*/ 280 h 712"/>
                    <a:gd name="T54" fmla="*/ 228 w 628"/>
                    <a:gd name="T55" fmla="*/ 354 h 712"/>
                    <a:gd name="T56" fmla="*/ 162 w 628"/>
                    <a:gd name="T57" fmla="*/ 426 h 712"/>
                    <a:gd name="T58" fmla="*/ 26 w 628"/>
                    <a:gd name="T59" fmla="*/ 440 h 712"/>
                    <a:gd name="T60" fmla="*/ 8 w 628"/>
                    <a:gd name="T61" fmla="*/ 462 h 712"/>
                    <a:gd name="T62" fmla="*/ 0 w 628"/>
                    <a:gd name="T63" fmla="*/ 526 h 712"/>
                    <a:gd name="T64" fmla="*/ 58 w 628"/>
                    <a:gd name="T65" fmla="*/ 562 h 712"/>
                    <a:gd name="T66" fmla="*/ 114 w 628"/>
                    <a:gd name="T67" fmla="*/ 478 h 712"/>
                    <a:gd name="T68" fmla="*/ 132 w 628"/>
                    <a:gd name="T69" fmla="*/ 468 h 712"/>
                    <a:gd name="T70" fmla="*/ 256 w 628"/>
                    <a:gd name="T71" fmla="*/ 418 h 712"/>
                    <a:gd name="T72" fmla="*/ 300 w 628"/>
                    <a:gd name="T73" fmla="*/ 522 h 712"/>
                    <a:gd name="T74" fmla="*/ 244 w 628"/>
                    <a:gd name="T75" fmla="*/ 646 h 712"/>
                    <a:gd name="T76" fmla="*/ 254 w 628"/>
                    <a:gd name="T77" fmla="*/ 672 h 712"/>
                    <a:gd name="T78" fmla="*/ 304 w 628"/>
                    <a:gd name="T79" fmla="*/ 712 h 712"/>
                    <a:gd name="T80" fmla="*/ 366 w 628"/>
                    <a:gd name="T81" fmla="*/ 678 h 712"/>
                    <a:gd name="T82" fmla="*/ 322 w 628"/>
                    <a:gd name="T83" fmla="*/ 588 h 712"/>
                    <a:gd name="T84" fmla="*/ 322 w 628"/>
                    <a:gd name="T85" fmla="*/ 568 h 712"/>
                    <a:gd name="T86" fmla="*/ 340 w 628"/>
                    <a:gd name="T87" fmla="*/ 438 h 712"/>
                    <a:gd name="T88" fmla="*/ 452 w 628"/>
                    <a:gd name="T89" fmla="*/ 448 h 712"/>
                    <a:gd name="T90" fmla="*/ 532 w 628"/>
                    <a:gd name="T91" fmla="*/ 560 h 712"/>
                    <a:gd name="T92" fmla="*/ 558 w 628"/>
                    <a:gd name="T93" fmla="*/ 564 h 712"/>
                    <a:gd name="T94" fmla="*/ 618 w 628"/>
                    <a:gd name="T95" fmla="*/ 540 h 712"/>
                    <a:gd name="T96" fmla="*/ 620 w 628"/>
                    <a:gd name="T97" fmla="*/ 470 h 712"/>
                    <a:gd name="T98" fmla="*/ 304 w 628"/>
                    <a:gd name="T99" fmla="*/ 408 h 712"/>
                    <a:gd name="T100" fmla="*/ 276 w 628"/>
                    <a:gd name="T101" fmla="*/ 394 h 712"/>
                    <a:gd name="T102" fmla="*/ 260 w 628"/>
                    <a:gd name="T103" fmla="*/ 364 h 712"/>
                    <a:gd name="T104" fmla="*/ 260 w 628"/>
                    <a:gd name="T105" fmla="*/ 342 h 712"/>
                    <a:gd name="T106" fmla="*/ 276 w 628"/>
                    <a:gd name="T107" fmla="*/ 314 h 712"/>
                    <a:gd name="T108" fmla="*/ 304 w 628"/>
                    <a:gd name="T109" fmla="*/ 300 h 712"/>
                    <a:gd name="T110" fmla="*/ 326 w 628"/>
                    <a:gd name="T111" fmla="*/ 300 h 712"/>
                    <a:gd name="T112" fmla="*/ 354 w 628"/>
                    <a:gd name="T113" fmla="*/ 314 h 712"/>
                    <a:gd name="T114" fmla="*/ 370 w 628"/>
                    <a:gd name="T115" fmla="*/ 342 h 712"/>
                    <a:gd name="T116" fmla="*/ 370 w 628"/>
                    <a:gd name="T117" fmla="*/ 364 h 712"/>
                    <a:gd name="T118" fmla="*/ 354 w 628"/>
                    <a:gd name="T119" fmla="*/ 394 h 712"/>
                    <a:gd name="T120" fmla="*/ 326 w 628"/>
                    <a:gd name="T121" fmla="*/ 408 h 7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628" h="712">
                      <a:moveTo>
                        <a:pt x="620" y="470"/>
                      </a:moveTo>
                      <a:lnTo>
                        <a:pt x="618" y="462"/>
                      </a:lnTo>
                      <a:lnTo>
                        <a:pt x="546" y="480"/>
                      </a:lnTo>
                      <a:lnTo>
                        <a:pt x="520" y="464"/>
                      </a:lnTo>
                      <a:lnTo>
                        <a:pt x="602" y="440"/>
                      </a:lnTo>
                      <a:lnTo>
                        <a:pt x="598" y="430"/>
                      </a:lnTo>
                      <a:lnTo>
                        <a:pt x="504" y="454"/>
                      </a:lnTo>
                      <a:lnTo>
                        <a:pt x="460" y="428"/>
                      </a:lnTo>
                      <a:lnTo>
                        <a:pt x="400" y="374"/>
                      </a:lnTo>
                      <a:lnTo>
                        <a:pt x="400" y="374"/>
                      </a:lnTo>
                      <a:lnTo>
                        <a:pt x="402" y="354"/>
                      </a:lnTo>
                      <a:lnTo>
                        <a:pt x="402" y="354"/>
                      </a:lnTo>
                      <a:lnTo>
                        <a:pt x="402" y="338"/>
                      </a:lnTo>
                      <a:lnTo>
                        <a:pt x="464" y="282"/>
                      </a:lnTo>
                      <a:lnTo>
                        <a:pt x="508" y="254"/>
                      </a:lnTo>
                      <a:lnTo>
                        <a:pt x="598" y="278"/>
                      </a:lnTo>
                      <a:lnTo>
                        <a:pt x="602" y="268"/>
                      </a:lnTo>
                      <a:lnTo>
                        <a:pt x="524" y="246"/>
                      </a:lnTo>
                      <a:lnTo>
                        <a:pt x="550" y="230"/>
                      </a:lnTo>
                      <a:lnTo>
                        <a:pt x="618" y="246"/>
                      </a:lnTo>
                      <a:lnTo>
                        <a:pt x="620" y="236"/>
                      </a:lnTo>
                      <a:lnTo>
                        <a:pt x="564" y="220"/>
                      </a:lnTo>
                      <a:lnTo>
                        <a:pt x="628" y="182"/>
                      </a:lnTo>
                      <a:lnTo>
                        <a:pt x="620" y="170"/>
                      </a:lnTo>
                      <a:lnTo>
                        <a:pt x="554" y="206"/>
                      </a:lnTo>
                      <a:lnTo>
                        <a:pt x="568" y="146"/>
                      </a:lnTo>
                      <a:lnTo>
                        <a:pt x="558" y="144"/>
                      </a:lnTo>
                      <a:lnTo>
                        <a:pt x="538" y="214"/>
                      </a:lnTo>
                      <a:lnTo>
                        <a:pt x="512" y="230"/>
                      </a:lnTo>
                      <a:lnTo>
                        <a:pt x="532" y="148"/>
                      </a:lnTo>
                      <a:lnTo>
                        <a:pt x="522" y="144"/>
                      </a:lnTo>
                      <a:lnTo>
                        <a:pt x="494" y="238"/>
                      </a:lnTo>
                      <a:lnTo>
                        <a:pt x="450" y="264"/>
                      </a:lnTo>
                      <a:lnTo>
                        <a:pt x="374" y="288"/>
                      </a:lnTo>
                      <a:lnTo>
                        <a:pt x="374" y="288"/>
                      </a:lnTo>
                      <a:lnTo>
                        <a:pt x="360" y="278"/>
                      </a:lnTo>
                      <a:lnTo>
                        <a:pt x="344" y="272"/>
                      </a:lnTo>
                      <a:lnTo>
                        <a:pt x="326" y="186"/>
                      </a:lnTo>
                      <a:lnTo>
                        <a:pt x="324" y="136"/>
                      </a:lnTo>
                      <a:lnTo>
                        <a:pt x="390" y="68"/>
                      </a:lnTo>
                      <a:lnTo>
                        <a:pt x="382" y="62"/>
                      </a:lnTo>
                      <a:lnTo>
                        <a:pt x="324" y="118"/>
                      </a:lnTo>
                      <a:lnTo>
                        <a:pt x="324" y="86"/>
                      </a:lnTo>
                      <a:lnTo>
                        <a:pt x="372" y="36"/>
                      </a:lnTo>
                      <a:lnTo>
                        <a:pt x="366" y="30"/>
                      </a:lnTo>
                      <a:lnTo>
                        <a:pt x="324" y="72"/>
                      </a:lnTo>
                      <a:lnTo>
                        <a:pt x="322" y="0"/>
                      </a:lnTo>
                      <a:lnTo>
                        <a:pt x="308" y="0"/>
                      </a:lnTo>
                      <a:lnTo>
                        <a:pt x="306" y="74"/>
                      </a:lnTo>
                      <a:lnTo>
                        <a:pt x="260" y="30"/>
                      </a:lnTo>
                      <a:lnTo>
                        <a:pt x="254" y="36"/>
                      </a:lnTo>
                      <a:lnTo>
                        <a:pt x="306" y="90"/>
                      </a:lnTo>
                      <a:lnTo>
                        <a:pt x="304" y="120"/>
                      </a:lnTo>
                      <a:lnTo>
                        <a:pt x="244" y="62"/>
                      </a:lnTo>
                      <a:lnTo>
                        <a:pt x="236" y="68"/>
                      </a:lnTo>
                      <a:lnTo>
                        <a:pt x="304" y="138"/>
                      </a:lnTo>
                      <a:lnTo>
                        <a:pt x="304" y="190"/>
                      </a:lnTo>
                      <a:lnTo>
                        <a:pt x="286" y="270"/>
                      </a:lnTo>
                      <a:lnTo>
                        <a:pt x="286" y="270"/>
                      </a:lnTo>
                      <a:lnTo>
                        <a:pt x="272" y="278"/>
                      </a:lnTo>
                      <a:lnTo>
                        <a:pt x="258" y="286"/>
                      </a:lnTo>
                      <a:lnTo>
                        <a:pt x="174" y="260"/>
                      </a:lnTo>
                      <a:lnTo>
                        <a:pt x="130" y="234"/>
                      </a:lnTo>
                      <a:lnTo>
                        <a:pt x="104" y="144"/>
                      </a:lnTo>
                      <a:lnTo>
                        <a:pt x="94" y="148"/>
                      </a:lnTo>
                      <a:lnTo>
                        <a:pt x="114" y="226"/>
                      </a:lnTo>
                      <a:lnTo>
                        <a:pt x="86" y="212"/>
                      </a:lnTo>
                      <a:lnTo>
                        <a:pt x="68" y="144"/>
                      </a:lnTo>
                      <a:lnTo>
                        <a:pt x="58" y="146"/>
                      </a:lnTo>
                      <a:lnTo>
                        <a:pt x="72" y="204"/>
                      </a:lnTo>
                      <a:lnTo>
                        <a:pt x="8" y="168"/>
                      </a:lnTo>
                      <a:lnTo>
                        <a:pt x="0" y="180"/>
                      </a:lnTo>
                      <a:lnTo>
                        <a:pt x="66" y="220"/>
                      </a:lnTo>
                      <a:lnTo>
                        <a:pt x="6" y="236"/>
                      </a:lnTo>
                      <a:lnTo>
                        <a:pt x="8" y="246"/>
                      </a:lnTo>
                      <a:lnTo>
                        <a:pt x="80" y="228"/>
                      </a:lnTo>
                      <a:lnTo>
                        <a:pt x="106" y="244"/>
                      </a:lnTo>
                      <a:lnTo>
                        <a:pt x="26" y="268"/>
                      </a:lnTo>
                      <a:lnTo>
                        <a:pt x="28" y="278"/>
                      </a:lnTo>
                      <a:lnTo>
                        <a:pt x="122" y="254"/>
                      </a:lnTo>
                      <a:lnTo>
                        <a:pt x="166" y="280"/>
                      </a:lnTo>
                      <a:lnTo>
                        <a:pt x="228" y="336"/>
                      </a:lnTo>
                      <a:lnTo>
                        <a:pt x="228" y="336"/>
                      </a:lnTo>
                      <a:lnTo>
                        <a:pt x="228" y="354"/>
                      </a:lnTo>
                      <a:lnTo>
                        <a:pt x="228" y="354"/>
                      </a:lnTo>
                      <a:lnTo>
                        <a:pt x="228" y="366"/>
                      </a:lnTo>
                      <a:lnTo>
                        <a:pt x="162" y="426"/>
                      </a:lnTo>
                      <a:lnTo>
                        <a:pt x="118" y="452"/>
                      </a:lnTo>
                      <a:lnTo>
                        <a:pt x="28" y="430"/>
                      </a:lnTo>
                      <a:lnTo>
                        <a:pt x="26" y="440"/>
                      </a:lnTo>
                      <a:lnTo>
                        <a:pt x="102" y="462"/>
                      </a:lnTo>
                      <a:lnTo>
                        <a:pt x="76" y="478"/>
                      </a:lnTo>
                      <a:lnTo>
                        <a:pt x="8" y="462"/>
                      </a:lnTo>
                      <a:lnTo>
                        <a:pt x="6" y="470"/>
                      </a:lnTo>
                      <a:lnTo>
                        <a:pt x="62" y="488"/>
                      </a:lnTo>
                      <a:lnTo>
                        <a:pt x="0" y="526"/>
                      </a:lnTo>
                      <a:lnTo>
                        <a:pt x="6" y="538"/>
                      </a:lnTo>
                      <a:lnTo>
                        <a:pt x="74" y="500"/>
                      </a:lnTo>
                      <a:lnTo>
                        <a:pt x="58" y="562"/>
                      </a:lnTo>
                      <a:lnTo>
                        <a:pt x="68" y="564"/>
                      </a:lnTo>
                      <a:lnTo>
                        <a:pt x="88" y="492"/>
                      </a:lnTo>
                      <a:lnTo>
                        <a:pt x="114" y="478"/>
                      </a:lnTo>
                      <a:lnTo>
                        <a:pt x="94" y="560"/>
                      </a:lnTo>
                      <a:lnTo>
                        <a:pt x="104" y="562"/>
                      </a:lnTo>
                      <a:lnTo>
                        <a:pt x="132" y="468"/>
                      </a:lnTo>
                      <a:lnTo>
                        <a:pt x="176" y="444"/>
                      </a:lnTo>
                      <a:lnTo>
                        <a:pt x="256" y="418"/>
                      </a:lnTo>
                      <a:lnTo>
                        <a:pt x="256" y="418"/>
                      </a:lnTo>
                      <a:lnTo>
                        <a:pt x="268" y="428"/>
                      </a:lnTo>
                      <a:lnTo>
                        <a:pt x="282" y="436"/>
                      </a:lnTo>
                      <a:lnTo>
                        <a:pt x="300" y="522"/>
                      </a:lnTo>
                      <a:lnTo>
                        <a:pt x="302" y="572"/>
                      </a:lnTo>
                      <a:lnTo>
                        <a:pt x="236" y="640"/>
                      </a:lnTo>
                      <a:lnTo>
                        <a:pt x="244" y="646"/>
                      </a:lnTo>
                      <a:lnTo>
                        <a:pt x="302" y="590"/>
                      </a:lnTo>
                      <a:lnTo>
                        <a:pt x="302" y="620"/>
                      </a:lnTo>
                      <a:lnTo>
                        <a:pt x="254" y="672"/>
                      </a:lnTo>
                      <a:lnTo>
                        <a:pt x="260" y="678"/>
                      </a:lnTo>
                      <a:lnTo>
                        <a:pt x="304" y="638"/>
                      </a:lnTo>
                      <a:lnTo>
                        <a:pt x="304" y="712"/>
                      </a:lnTo>
                      <a:lnTo>
                        <a:pt x="320" y="712"/>
                      </a:lnTo>
                      <a:lnTo>
                        <a:pt x="320" y="636"/>
                      </a:lnTo>
                      <a:lnTo>
                        <a:pt x="366" y="678"/>
                      </a:lnTo>
                      <a:lnTo>
                        <a:pt x="372" y="672"/>
                      </a:lnTo>
                      <a:lnTo>
                        <a:pt x="320" y="618"/>
                      </a:lnTo>
                      <a:lnTo>
                        <a:pt x="322" y="588"/>
                      </a:lnTo>
                      <a:lnTo>
                        <a:pt x="382" y="646"/>
                      </a:lnTo>
                      <a:lnTo>
                        <a:pt x="390" y="640"/>
                      </a:lnTo>
                      <a:lnTo>
                        <a:pt x="322" y="568"/>
                      </a:lnTo>
                      <a:lnTo>
                        <a:pt x="322" y="518"/>
                      </a:lnTo>
                      <a:lnTo>
                        <a:pt x="340" y="438"/>
                      </a:lnTo>
                      <a:lnTo>
                        <a:pt x="340" y="438"/>
                      </a:lnTo>
                      <a:lnTo>
                        <a:pt x="356" y="432"/>
                      </a:lnTo>
                      <a:lnTo>
                        <a:pt x="370" y="422"/>
                      </a:lnTo>
                      <a:lnTo>
                        <a:pt x="452" y="448"/>
                      </a:lnTo>
                      <a:lnTo>
                        <a:pt x="496" y="472"/>
                      </a:lnTo>
                      <a:lnTo>
                        <a:pt x="522" y="562"/>
                      </a:lnTo>
                      <a:lnTo>
                        <a:pt x="532" y="560"/>
                      </a:lnTo>
                      <a:lnTo>
                        <a:pt x="512" y="482"/>
                      </a:lnTo>
                      <a:lnTo>
                        <a:pt x="540" y="496"/>
                      </a:lnTo>
                      <a:lnTo>
                        <a:pt x="558" y="564"/>
                      </a:lnTo>
                      <a:lnTo>
                        <a:pt x="568" y="562"/>
                      </a:lnTo>
                      <a:lnTo>
                        <a:pt x="554" y="504"/>
                      </a:lnTo>
                      <a:lnTo>
                        <a:pt x="618" y="540"/>
                      </a:lnTo>
                      <a:lnTo>
                        <a:pt x="626" y="528"/>
                      </a:lnTo>
                      <a:lnTo>
                        <a:pt x="560" y="488"/>
                      </a:lnTo>
                      <a:lnTo>
                        <a:pt x="620" y="470"/>
                      </a:lnTo>
                      <a:close/>
                      <a:moveTo>
                        <a:pt x="314" y="410"/>
                      </a:moveTo>
                      <a:lnTo>
                        <a:pt x="314" y="410"/>
                      </a:lnTo>
                      <a:lnTo>
                        <a:pt x="304" y="408"/>
                      </a:lnTo>
                      <a:lnTo>
                        <a:pt x="294" y="406"/>
                      </a:lnTo>
                      <a:lnTo>
                        <a:pt x="284" y="400"/>
                      </a:lnTo>
                      <a:lnTo>
                        <a:pt x="276" y="394"/>
                      </a:lnTo>
                      <a:lnTo>
                        <a:pt x="268" y="384"/>
                      </a:lnTo>
                      <a:lnTo>
                        <a:pt x="264" y="376"/>
                      </a:lnTo>
                      <a:lnTo>
                        <a:pt x="260" y="364"/>
                      </a:lnTo>
                      <a:lnTo>
                        <a:pt x="260" y="354"/>
                      </a:lnTo>
                      <a:lnTo>
                        <a:pt x="260" y="354"/>
                      </a:lnTo>
                      <a:lnTo>
                        <a:pt x="260" y="342"/>
                      </a:lnTo>
                      <a:lnTo>
                        <a:pt x="264" y="332"/>
                      </a:lnTo>
                      <a:lnTo>
                        <a:pt x="268" y="322"/>
                      </a:lnTo>
                      <a:lnTo>
                        <a:pt x="276" y="314"/>
                      </a:lnTo>
                      <a:lnTo>
                        <a:pt x="284" y="308"/>
                      </a:lnTo>
                      <a:lnTo>
                        <a:pt x="294" y="302"/>
                      </a:lnTo>
                      <a:lnTo>
                        <a:pt x="304" y="300"/>
                      </a:lnTo>
                      <a:lnTo>
                        <a:pt x="314" y="298"/>
                      </a:lnTo>
                      <a:lnTo>
                        <a:pt x="314" y="298"/>
                      </a:lnTo>
                      <a:lnTo>
                        <a:pt x="326" y="300"/>
                      </a:lnTo>
                      <a:lnTo>
                        <a:pt x="336" y="302"/>
                      </a:lnTo>
                      <a:lnTo>
                        <a:pt x="346" y="308"/>
                      </a:lnTo>
                      <a:lnTo>
                        <a:pt x="354" y="314"/>
                      </a:lnTo>
                      <a:lnTo>
                        <a:pt x="362" y="322"/>
                      </a:lnTo>
                      <a:lnTo>
                        <a:pt x="366" y="332"/>
                      </a:lnTo>
                      <a:lnTo>
                        <a:pt x="370" y="342"/>
                      </a:lnTo>
                      <a:lnTo>
                        <a:pt x="370" y="354"/>
                      </a:lnTo>
                      <a:lnTo>
                        <a:pt x="370" y="354"/>
                      </a:lnTo>
                      <a:lnTo>
                        <a:pt x="370" y="364"/>
                      </a:lnTo>
                      <a:lnTo>
                        <a:pt x="366" y="376"/>
                      </a:lnTo>
                      <a:lnTo>
                        <a:pt x="362" y="384"/>
                      </a:lnTo>
                      <a:lnTo>
                        <a:pt x="354" y="394"/>
                      </a:lnTo>
                      <a:lnTo>
                        <a:pt x="346" y="400"/>
                      </a:lnTo>
                      <a:lnTo>
                        <a:pt x="336" y="406"/>
                      </a:lnTo>
                      <a:lnTo>
                        <a:pt x="326" y="408"/>
                      </a:lnTo>
                      <a:lnTo>
                        <a:pt x="314" y="410"/>
                      </a:lnTo>
                      <a:lnTo>
                        <a:pt x="314" y="410"/>
                      </a:lnTo>
                      <a:close/>
                    </a:path>
                  </a:pathLst>
                </a:custGeom>
                <a:solidFill>
                  <a:srgbClr val="FEFFFF">
                    <a:alpha val="76000"/>
                  </a:srgbClr>
                </a:solidFill>
                <a:ln>
                  <a:noFill/>
                </a:ln>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21" name="Freeform 8"/>
            <p:cNvSpPr>
              <a:spLocks noChangeAspect="1" noEditPoints="1"/>
            </p:cNvSpPr>
            <p:nvPr/>
          </p:nvSpPr>
          <p:spPr bwMode="auto">
            <a:xfrm>
              <a:off x="8267911" y="2855927"/>
              <a:ext cx="865764" cy="1172389"/>
            </a:xfrm>
            <a:custGeom>
              <a:avLst/>
              <a:gdLst>
                <a:gd name="T0" fmla="*/ 562 w 672"/>
                <a:gd name="T1" fmla="*/ 532 h 910"/>
                <a:gd name="T2" fmla="*/ 624 w 672"/>
                <a:gd name="T3" fmla="*/ 522 h 910"/>
                <a:gd name="T4" fmla="*/ 640 w 672"/>
                <a:gd name="T5" fmla="*/ 514 h 910"/>
                <a:gd name="T6" fmla="*/ 636 w 672"/>
                <a:gd name="T7" fmla="*/ 502 h 910"/>
                <a:gd name="T8" fmla="*/ 594 w 672"/>
                <a:gd name="T9" fmla="*/ 460 h 910"/>
                <a:gd name="T10" fmla="*/ 588 w 672"/>
                <a:gd name="T11" fmla="*/ 422 h 910"/>
                <a:gd name="T12" fmla="*/ 610 w 672"/>
                <a:gd name="T13" fmla="*/ 364 h 910"/>
                <a:gd name="T14" fmla="*/ 614 w 672"/>
                <a:gd name="T15" fmla="*/ 352 h 910"/>
                <a:gd name="T16" fmla="*/ 604 w 672"/>
                <a:gd name="T17" fmla="*/ 342 h 910"/>
                <a:gd name="T18" fmla="*/ 560 w 672"/>
                <a:gd name="T19" fmla="*/ 374 h 910"/>
                <a:gd name="T20" fmla="*/ 672 w 672"/>
                <a:gd name="T21" fmla="*/ 156 h 910"/>
                <a:gd name="T22" fmla="*/ 672 w 672"/>
                <a:gd name="T23" fmla="*/ 104 h 910"/>
                <a:gd name="T24" fmla="*/ 644 w 672"/>
                <a:gd name="T25" fmla="*/ 0 h 910"/>
                <a:gd name="T26" fmla="*/ 596 w 672"/>
                <a:gd name="T27" fmla="*/ 120 h 910"/>
                <a:gd name="T28" fmla="*/ 570 w 672"/>
                <a:gd name="T29" fmla="*/ 182 h 910"/>
                <a:gd name="T30" fmla="*/ 476 w 672"/>
                <a:gd name="T31" fmla="*/ 342 h 910"/>
                <a:gd name="T32" fmla="*/ 468 w 672"/>
                <a:gd name="T33" fmla="*/ 296 h 910"/>
                <a:gd name="T34" fmla="*/ 468 w 672"/>
                <a:gd name="T35" fmla="*/ 294 h 910"/>
                <a:gd name="T36" fmla="*/ 468 w 672"/>
                <a:gd name="T37" fmla="*/ 290 h 910"/>
                <a:gd name="T38" fmla="*/ 464 w 672"/>
                <a:gd name="T39" fmla="*/ 288 h 910"/>
                <a:gd name="T40" fmla="*/ 460 w 672"/>
                <a:gd name="T41" fmla="*/ 288 h 910"/>
                <a:gd name="T42" fmla="*/ 450 w 672"/>
                <a:gd name="T43" fmla="*/ 288 h 910"/>
                <a:gd name="T44" fmla="*/ 444 w 672"/>
                <a:gd name="T45" fmla="*/ 300 h 910"/>
                <a:gd name="T46" fmla="*/ 450 w 672"/>
                <a:gd name="T47" fmla="*/ 346 h 910"/>
                <a:gd name="T48" fmla="*/ 320 w 672"/>
                <a:gd name="T49" fmla="*/ 90 h 910"/>
                <a:gd name="T50" fmla="*/ 276 w 672"/>
                <a:gd name="T51" fmla="*/ 70 h 910"/>
                <a:gd name="T52" fmla="*/ 168 w 672"/>
                <a:gd name="T53" fmla="*/ 88 h 910"/>
                <a:gd name="T54" fmla="*/ 246 w 672"/>
                <a:gd name="T55" fmla="*/ 188 h 910"/>
                <a:gd name="T56" fmla="*/ 288 w 672"/>
                <a:gd name="T57" fmla="*/ 240 h 910"/>
                <a:gd name="T58" fmla="*/ 380 w 672"/>
                <a:gd name="T59" fmla="*/ 404 h 910"/>
                <a:gd name="T60" fmla="*/ 328 w 672"/>
                <a:gd name="T61" fmla="*/ 388 h 910"/>
                <a:gd name="T62" fmla="*/ 322 w 672"/>
                <a:gd name="T63" fmla="*/ 398 h 910"/>
                <a:gd name="T64" fmla="*/ 372 w 672"/>
                <a:gd name="T65" fmla="*/ 426 h 910"/>
                <a:gd name="T66" fmla="*/ 188 w 672"/>
                <a:gd name="T67" fmla="*/ 482 h 910"/>
                <a:gd name="T68" fmla="*/ 122 w 672"/>
                <a:gd name="T69" fmla="*/ 494 h 910"/>
                <a:gd name="T70" fmla="*/ 0 w 672"/>
                <a:gd name="T71" fmla="*/ 516 h 910"/>
                <a:gd name="T72" fmla="*/ 54 w 672"/>
                <a:gd name="T73" fmla="*/ 594 h 910"/>
                <a:gd name="T74" fmla="*/ 100 w 672"/>
                <a:gd name="T75" fmla="*/ 610 h 910"/>
                <a:gd name="T76" fmla="*/ 374 w 672"/>
                <a:gd name="T77" fmla="*/ 490 h 910"/>
                <a:gd name="T78" fmla="*/ 352 w 672"/>
                <a:gd name="T79" fmla="*/ 544 h 910"/>
                <a:gd name="T80" fmla="*/ 350 w 672"/>
                <a:gd name="T81" fmla="*/ 562 h 910"/>
                <a:gd name="T82" fmla="*/ 362 w 672"/>
                <a:gd name="T83" fmla="*/ 566 h 910"/>
                <a:gd name="T84" fmla="*/ 420 w 672"/>
                <a:gd name="T85" fmla="*/ 548 h 910"/>
                <a:gd name="T86" fmla="*/ 346 w 672"/>
                <a:gd name="T87" fmla="*/ 752 h 910"/>
                <a:gd name="T88" fmla="*/ 324 w 672"/>
                <a:gd name="T89" fmla="*/ 812 h 910"/>
                <a:gd name="T90" fmla="*/ 352 w 672"/>
                <a:gd name="T91" fmla="*/ 820 h 910"/>
                <a:gd name="T92" fmla="*/ 376 w 672"/>
                <a:gd name="T93" fmla="*/ 760 h 910"/>
                <a:gd name="T94" fmla="*/ 456 w 672"/>
                <a:gd name="T95" fmla="*/ 564 h 910"/>
                <a:gd name="T96" fmla="*/ 494 w 672"/>
                <a:gd name="T97" fmla="*/ 612 h 910"/>
                <a:gd name="T98" fmla="*/ 498 w 672"/>
                <a:gd name="T99" fmla="*/ 620 h 910"/>
                <a:gd name="T100" fmla="*/ 514 w 672"/>
                <a:gd name="T101" fmla="*/ 620 h 910"/>
                <a:gd name="T102" fmla="*/ 512 w 672"/>
                <a:gd name="T103" fmla="*/ 562 h 910"/>
                <a:gd name="T104" fmla="*/ 638 w 672"/>
                <a:gd name="T105" fmla="*/ 822 h 910"/>
                <a:gd name="T106" fmla="*/ 672 w 672"/>
                <a:gd name="T107" fmla="*/ 672 h 910"/>
                <a:gd name="T108" fmla="*/ 504 w 672"/>
                <a:gd name="T109" fmla="*/ 532 h 910"/>
                <a:gd name="T110" fmla="*/ 442 w 672"/>
                <a:gd name="T111" fmla="*/ 526 h 910"/>
                <a:gd name="T112" fmla="*/ 410 w 672"/>
                <a:gd name="T113" fmla="*/ 492 h 910"/>
                <a:gd name="T114" fmla="*/ 404 w 672"/>
                <a:gd name="T115" fmla="*/ 430 h 910"/>
                <a:gd name="T116" fmla="*/ 430 w 672"/>
                <a:gd name="T117" fmla="*/ 392 h 910"/>
                <a:gd name="T118" fmla="*/ 490 w 672"/>
                <a:gd name="T119" fmla="*/ 374 h 910"/>
                <a:gd name="T120" fmla="*/ 544 w 672"/>
                <a:gd name="T121" fmla="*/ 404 h 910"/>
                <a:gd name="T122" fmla="*/ 562 w 672"/>
                <a:gd name="T123" fmla="*/ 448 h 910"/>
                <a:gd name="T124" fmla="*/ 544 w 672"/>
                <a:gd name="T125" fmla="*/ 506 h 9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72" h="910">
                  <a:moveTo>
                    <a:pt x="672" y="672"/>
                  </a:moveTo>
                  <a:lnTo>
                    <a:pt x="670" y="672"/>
                  </a:lnTo>
                  <a:lnTo>
                    <a:pt x="562" y="532"/>
                  </a:lnTo>
                  <a:lnTo>
                    <a:pt x="562" y="532"/>
                  </a:lnTo>
                  <a:lnTo>
                    <a:pt x="572" y="520"/>
                  </a:lnTo>
                  <a:lnTo>
                    <a:pt x="582" y="506"/>
                  </a:lnTo>
                  <a:lnTo>
                    <a:pt x="624" y="522"/>
                  </a:lnTo>
                  <a:lnTo>
                    <a:pt x="624" y="522"/>
                  </a:lnTo>
                  <a:lnTo>
                    <a:pt x="630" y="522"/>
                  </a:lnTo>
                  <a:lnTo>
                    <a:pt x="636" y="520"/>
                  </a:lnTo>
                  <a:lnTo>
                    <a:pt x="636" y="520"/>
                  </a:lnTo>
                  <a:lnTo>
                    <a:pt x="640" y="514"/>
                  </a:lnTo>
                  <a:lnTo>
                    <a:pt x="640" y="514"/>
                  </a:lnTo>
                  <a:lnTo>
                    <a:pt x="640" y="510"/>
                  </a:lnTo>
                  <a:lnTo>
                    <a:pt x="640" y="504"/>
                  </a:lnTo>
                  <a:lnTo>
                    <a:pt x="636" y="502"/>
                  </a:lnTo>
                  <a:lnTo>
                    <a:pt x="632" y="498"/>
                  </a:lnTo>
                  <a:lnTo>
                    <a:pt x="590" y="482"/>
                  </a:lnTo>
                  <a:lnTo>
                    <a:pt x="590" y="482"/>
                  </a:lnTo>
                  <a:lnTo>
                    <a:pt x="594" y="460"/>
                  </a:lnTo>
                  <a:lnTo>
                    <a:pt x="672" y="446"/>
                  </a:lnTo>
                  <a:lnTo>
                    <a:pt x="672" y="410"/>
                  </a:lnTo>
                  <a:lnTo>
                    <a:pt x="588" y="422"/>
                  </a:lnTo>
                  <a:lnTo>
                    <a:pt x="588" y="422"/>
                  </a:lnTo>
                  <a:lnTo>
                    <a:pt x="582" y="406"/>
                  </a:lnTo>
                  <a:lnTo>
                    <a:pt x="576" y="392"/>
                  </a:lnTo>
                  <a:lnTo>
                    <a:pt x="610" y="364"/>
                  </a:lnTo>
                  <a:lnTo>
                    <a:pt x="610" y="364"/>
                  </a:lnTo>
                  <a:lnTo>
                    <a:pt x="614" y="360"/>
                  </a:lnTo>
                  <a:lnTo>
                    <a:pt x="614" y="356"/>
                  </a:lnTo>
                  <a:lnTo>
                    <a:pt x="614" y="356"/>
                  </a:lnTo>
                  <a:lnTo>
                    <a:pt x="614" y="352"/>
                  </a:lnTo>
                  <a:lnTo>
                    <a:pt x="612" y="348"/>
                  </a:lnTo>
                  <a:lnTo>
                    <a:pt x="612" y="348"/>
                  </a:lnTo>
                  <a:lnTo>
                    <a:pt x="608" y="344"/>
                  </a:lnTo>
                  <a:lnTo>
                    <a:pt x="604" y="342"/>
                  </a:lnTo>
                  <a:lnTo>
                    <a:pt x="600" y="344"/>
                  </a:lnTo>
                  <a:lnTo>
                    <a:pt x="594" y="346"/>
                  </a:lnTo>
                  <a:lnTo>
                    <a:pt x="560" y="374"/>
                  </a:lnTo>
                  <a:lnTo>
                    <a:pt x="560" y="374"/>
                  </a:lnTo>
                  <a:lnTo>
                    <a:pt x="550" y="366"/>
                  </a:lnTo>
                  <a:lnTo>
                    <a:pt x="540" y="358"/>
                  </a:lnTo>
                  <a:lnTo>
                    <a:pt x="602" y="190"/>
                  </a:lnTo>
                  <a:lnTo>
                    <a:pt x="672" y="156"/>
                  </a:lnTo>
                  <a:lnTo>
                    <a:pt x="672" y="134"/>
                  </a:lnTo>
                  <a:lnTo>
                    <a:pt x="612" y="160"/>
                  </a:lnTo>
                  <a:lnTo>
                    <a:pt x="624" y="128"/>
                  </a:lnTo>
                  <a:lnTo>
                    <a:pt x="672" y="104"/>
                  </a:lnTo>
                  <a:lnTo>
                    <a:pt x="672" y="84"/>
                  </a:lnTo>
                  <a:lnTo>
                    <a:pt x="634" y="100"/>
                  </a:lnTo>
                  <a:lnTo>
                    <a:pt x="666" y="10"/>
                  </a:lnTo>
                  <a:lnTo>
                    <a:pt x="644" y="0"/>
                  </a:lnTo>
                  <a:lnTo>
                    <a:pt x="606" y="92"/>
                  </a:lnTo>
                  <a:lnTo>
                    <a:pt x="572" y="18"/>
                  </a:lnTo>
                  <a:lnTo>
                    <a:pt x="556" y="26"/>
                  </a:lnTo>
                  <a:lnTo>
                    <a:pt x="596" y="120"/>
                  </a:lnTo>
                  <a:lnTo>
                    <a:pt x="582" y="152"/>
                  </a:lnTo>
                  <a:lnTo>
                    <a:pt x="536" y="52"/>
                  </a:lnTo>
                  <a:lnTo>
                    <a:pt x="518" y="58"/>
                  </a:lnTo>
                  <a:lnTo>
                    <a:pt x="570" y="182"/>
                  </a:lnTo>
                  <a:lnTo>
                    <a:pt x="504" y="344"/>
                  </a:lnTo>
                  <a:lnTo>
                    <a:pt x="504" y="344"/>
                  </a:lnTo>
                  <a:lnTo>
                    <a:pt x="490" y="342"/>
                  </a:lnTo>
                  <a:lnTo>
                    <a:pt x="476" y="342"/>
                  </a:lnTo>
                  <a:lnTo>
                    <a:pt x="468" y="298"/>
                  </a:lnTo>
                  <a:lnTo>
                    <a:pt x="468" y="298"/>
                  </a:lnTo>
                  <a:lnTo>
                    <a:pt x="468" y="296"/>
                  </a:lnTo>
                  <a:lnTo>
                    <a:pt x="468" y="296"/>
                  </a:lnTo>
                  <a:lnTo>
                    <a:pt x="468" y="294"/>
                  </a:lnTo>
                  <a:lnTo>
                    <a:pt x="468" y="294"/>
                  </a:lnTo>
                  <a:lnTo>
                    <a:pt x="468" y="294"/>
                  </a:lnTo>
                  <a:lnTo>
                    <a:pt x="468" y="294"/>
                  </a:lnTo>
                  <a:lnTo>
                    <a:pt x="470" y="290"/>
                  </a:lnTo>
                  <a:lnTo>
                    <a:pt x="470" y="290"/>
                  </a:lnTo>
                  <a:lnTo>
                    <a:pt x="468" y="290"/>
                  </a:lnTo>
                  <a:lnTo>
                    <a:pt x="468" y="290"/>
                  </a:lnTo>
                  <a:lnTo>
                    <a:pt x="464" y="288"/>
                  </a:lnTo>
                  <a:lnTo>
                    <a:pt x="464" y="288"/>
                  </a:lnTo>
                  <a:lnTo>
                    <a:pt x="464" y="288"/>
                  </a:lnTo>
                  <a:lnTo>
                    <a:pt x="464" y="288"/>
                  </a:lnTo>
                  <a:lnTo>
                    <a:pt x="458" y="286"/>
                  </a:lnTo>
                  <a:lnTo>
                    <a:pt x="458" y="286"/>
                  </a:lnTo>
                  <a:lnTo>
                    <a:pt x="460" y="288"/>
                  </a:lnTo>
                  <a:lnTo>
                    <a:pt x="460" y="288"/>
                  </a:lnTo>
                  <a:lnTo>
                    <a:pt x="456" y="288"/>
                  </a:lnTo>
                  <a:lnTo>
                    <a:pt x="454" y="288"/>
                  </a:lnTo>
                  <a:lnTo>
                    <a:pt x="454" y="288"/>
                  </a:lnTo>
                  <a:lnTo>
                    <a:pt x="450" y="288"/>
                  </a:lnTo>
                  <a:lnTo>
                    <a:pt x="446" y="290"/>
                  </a:lnTo>
                  <a:lnTo>
                    <a:pt x="444" y="298"/>
                  </a:lnTo>
                  <a:lnTo>
                    <a:pt x="444" y="298"/>
                  </a:lnTo>
                  <a:lnTo>
                    <a:pt x="444" y="300"/>
                  </a:lnTo>
                  <a:lnTo>
                    <a:pt x="444" y="300"/>
                  </a:lnTo>
                  <a:lnTo>
                    <a:pt x="444" y="302"/>
                  </a:lnTo>
                  <a:lnTo>
                    <a:pt x="450" y="346"/>
                  </a:lnTo>
                  <a:lnTo>
                    <a:pt x="450" y="346"/>
                  </a:lnTo>
                  <a:lnTo>
                    <a:pt x="438" y="350"/>
                  </a:lnTo>
                  <a:lnTo>
                    <a:pt x="426" y="356"/>
                  </a:lnTo>
                  <a:lnTo>
                    <a:pt x="310" y="216"/>
                  </a:lnTo>
                  <a:lnTo>
                    <a:pt x="320" y="90"/>
                  </a:lnTo>
                  <a:lnTo>
                    <a:pt x="302" y="88"/>
                  </a:lnTo>
                  <a:lnTo>
                    <a:pt x="288" y="192"/>
                  </a:lnTo>
                  <a:lnTo>
                    <a:pt x="266" y="166"/>
                  </a:lnTo>
                  <a:lnTo>
                    <a:pt x="276" y="70"/>
                  </a:lnTo>
                  <a:lnTo>
                    <a:pt x="258" y="68"/>
                  </a:lnTo>
                  <a:lnTo>
                    <a:pt x="248" y="144"/>
                  </a:lnTo>
                  <a:lnTo>
                    <a:pt x="188" y="72"/>
                  </a:lnTo>
                  <a:lnTo>
                    <a:pt x="168" y="88"/>
                  </a:lnTo>
                  <a:lnTo>
                    <a:pt x="228" y="164"/>
                  </a:lnTo>
                  <a:lnTo>
                    <a:pt x="148" y="158"/>
                  </a:lnTo>
                  <a:lnTo>
                    <a:pt x="146" y="174"/>
                  </a:lnTo>
                  <a:lnTo>
                    <a:pt x="246" y="188"/>
                  </a:lnTo>
                  <a:lnTo>
                    <a:pt x="268" y="214"/>
                  </a:lnTo>
                  <a:lnTo>
                    <a:pt x="156" y="204"/>
                  </a:lnTo>
                  <a:lnTo>
                    <a:pt x="154" y="222"/>
                  </a:lnTo>
                  <a:lnTo>
                    <a:pt x="288" y="240"/>
                  </a:lnTo>
                  <a:lnTo>
                    <a:pt x="396" y="380"/>
                  </a:lnTo>
                  <a:lnTo>
                    <a:pt x="396" y="380"/>
                  </a:lnTo>
                  <a:lnTo>
                    <a:pt x="388" y="392"/>
                  </a:lnTo>
                  <a:lnTo>
                    <a:pt x="380" y="404"/>
                  </a:lnTo>
                  <a:lnTo>
                    <a:pt x="338" y="386"/>
                  </a:lnTo>
                  <a:lnTo>
                    <a:pt x="338" y="386"/>
                  </a:lnTo>
                  <a:lnTo>
                    <a:pt x="334" y="386"/>
                  </a:lnTo>
                  <a:lnTo>
                    <a:pt x="328" y="388"/>
                  </a:lnTo>
                  <a:lnTo>
                    <a:pt x="326" y="390"/>
                  </a:lnTo>
                  <a:lnTo>
                    <a:pt x="322" y="394"/>
                  </a:lnTo>
                  <a:lnTo>
                    <a:pt x="322" y="394"/>
                  </a:lnTo>
                  <a:lnTo>
                    <a:pt x="322" y="398"/>
                  </a:lnTo>
                  <a:lnTo>
                    <a:pt x="322" y="404"/>
                  </a:lnTo>
                  <a:lnTo>
                    <a:pt x="326" y="408"/>
                  </a:lnTo>
                  <a:lnTo>
                    <a:pt x="330" y="410"/>
                  </a:lnTo>
                  <a:lnTo>
                    <a:pt x="372" y="426"/>
                  </a:lnTo>
                  <a:lnTo>
                    <a:pt x="372" y="426"/>
                  </a:lnTo>
                  <a:lnTo>
                    <a:pt x="370" y="438"/>
                  </a:lnTo>
                  <a:lnTo>
                    <a:pt x="368" y="450"/>
                  </a:lnTo>
                  <a:lnTo>
                    <a:pt x="188" y="482"/>
                  </a:lnTo>
                  <a:lnTo>
                    <a:pt x="82" y="410"/>
                  </a:lnTo>
                  <a:lnTo>
                    <a:pt x="72" y="424"/>
                  </a:lnTo>
                  <a:lnTo>
                    <a:pt x="156" y="488"/>
                  </a:lnTo>
                  <a:lnTo>
                    <a:pt x="122" y="494"/>
                  </a:lnTo>
                  <a:lnTo>
                    <a:pt x="44" y="440"/>
                  </a:lnTo>
                  <a:lnTo>
                    <a:pt x="32" y="454"/>
                  </a:lnTo>
                  <a:lnTo>
                    <a:pt x="92" y="500"/>
                  </a:lnTo>
                  <a:lnTo>
                    <a:pt x="0" y="516"/>
                  </a:lnTo>
                  <a:lnTo>
                    <a:pt x="0" y="528"/>
                  </a:lnTo>
                  <a:lnTo>
                    <a:pt x="2" y="540"/>
                  </a:lnTo>
                  <a:lnTo>
                    <a:pt x="100" y="528"/>
                  </a:lnTo>
                  <a:lnTo>
                    <a:pt x="54" y="594"/>
                  </a:lnTo>
                  <a:lnTo>
                    <a:pt x="68" y="604"/>
                  </a:lnTo>
                  <a:lnTo>
                    <a:pt x="130" y="524"/>
                  </a:lnTo>
                  <a:lnTo>
                    <a:pt x="164" y="518"/>
                  </a:lnTo>
                  <a:lnTo>
                    <a:pt x="100" y="610"/>
                  </a:lnTo>
                  <a:lnTo>
                    <a:pt x="116" y="620"/>
                  </a:lnTo>
                  <a:lnTo>
                    <a:pt x="196" y="514"/>
                  </a:lnTo>
                  <a:lnTo>
                    <a:pt x="374" y="490"/>
                  </a:lnTo>
                  <a:lnTo>
                    <a:pt x="374" y="490"/>
                  </a:lnTo>
                  <a:lnTo>
                    <a:pt x="380" y="502"/>
                  </a:lnTo>
                  <a:lnTo>
                    <a:pt x="386" y="516"/>
                  </a:lnTo>
                  <a:lnTo>
                    <a:pt x="352" y="544"/>
                  </a:lnTo>
                  <a:lnTo>
                    <a:pt x="352" y="544"/>
                  </a:lnTo>
                  <a:lnTo>
                    <a:pt x="348" y="548"/>
                  </a:lnTo>
                  <a:lnTo>
                    <a:pt x="346" y="552"/>
                  </a:lnTo>
                  <a:lnTo>
                    <a:pt x="348" y="558"/>
                  </a:lnTo>
                  <a:lnTo>
                    <a:pt x="350" y="562"/>
                  </a:lnTo>
                  <a:lnTo>
                    <a:pt x="350" y="562"/>
                  </a:lnTo>
                  <a:lnTo>
                    <a:pt x="354" y="564"/>
                  </a:lnTo>
                  <a:lnTo>
                    <a:pt x="358" y="566"/>
                  </a:lnTo>
                  <a:lnTo>
                    <a:pt x="362" y="566"/>
                  </a:lnTo>
                  <a:lnTo>
                    <a:pt x="366" y="564"/>
                  </a:lnTo>
                  <a:lnTo>
                    <a:pt x="402" y="534"/>
                  </a:lnTo>
                  <a:lnTo>
                    <a:pt x="402" y="534"/>
                  </a:lnTo>
                  <a:lnTo>
                    <a:pt x="420" y="548"/>
                  </a:lnTo>
                  <a:lnTo>
                    <a:pt x="356" y="722"/>
                  </a:lnTo>
                  <a:lnTo>
                    <a:pt x="240" y="776"/>
                  </a:lnTo>
                  <a:lnTo>
                    <a:pt x="248" y="794"/>
                  </a:lnTo>
                  <a:lnTo>
                    <a:pt x="346" y="752"/>
                  </a:lnTo>
                  <a:lnTo>
                    <a:pt x="334" y="784"/>
                  </a:lnTo>
                  <a:lnTo>
                    <a:pt x="246" y="826"/>
                  </a:lnTo>
                  <a:lnTo>
                    <a:pt x="254" y="842"/>
                  </a:lnTo>
                  <a:lnTo>
                    <a:pt x="324" y="812"/>
                  </a:lnTo>
                  <a:lnTo>
                    <a:pt x="292" y="902"/>
                  </a:lnTo>
                  <a:lnTo>
                    <a:pt x="310" y="910"/>
                  </a:lnTo>
                  <a:lnTo>
                    <a:pt x="314" y="910"/>
                  </a:lnTo>
                  <a:lnTo>
                    <a:pt x="352" y="820"/>
                  </a:lnTo>
                  <a:lnTo>
                    <a:pt x="386" y="892"/>
                  </a:lnTo>
                  <a:lnTo>
                    <a:pt x="402" y="886"/>
                  </a:lnTo>
                  <a:lnTo>
                    <a:pt x="364" y="792"/>
                  </a:lnTo>
                  <a:lnTo>
                    <a:pt x="376" y="760"/>
                  </a:lnTo>
                  <a:lnTo>
                    <a:pt x="422" y="860"/>
                  </a:lnTo>
                  <a:lnTo>
                    <a:pt x="440" y="852"/>
                  </a:lnTo>
                  <a:lnTo>
                    <a:pt x="388" y="730"/>
                  </a:lnTo>
                  <a:lnTo>
                    <a:pt x="456" y="564"/>
                  </a:lnTo>
                  <a:lnTo>
                    <a:pt x="456" y="564"/>
                  </a:lnTo>
                  <a:lnTo>
                    <a:pt x="472" y="566"/>
                  </a:lnTo>
                  <a:lnTo>
                    <a:pt x="486" y="566"/>
                  </a:lnTo>
                  <a:lnTo>
                    <a:pt x="494" y="612"/>
                  </a:lnTo>
                  <a:lnTo>
                    <a:pt x="494" y="612"/>
                  </a:lnTo>
                  <a:lnTo>
                    <a:pt x="496" y="616"/>
                  </a:lnTo>
                  <a:lnTo>
                    <a:pt x="498" y="620"/>
                  </a:lnTo>
                  <a:lnTo>
                    <a:pt x="498" y="620"/>
                  </a:lnTo>
                  <a:lnTo>
                    <a:pt x="504" y="622"/>
                  </a:lnTo>
                  <a:lnTo>
                    <a:pt x="508" y="622"/>
                  </a:lnTo>
                  <a:lnTo>
                    <a:pt x="508" y="622"/>
                  </a:lnTo>
                  <a:lnTo>
                    <a:pt x="514" y="620"/>
                  </a:lnTo>
                  <a:lnTo>
                    <a:pt x="514" y="620"/>
                  </a:lnTo>
                  <a:lnTo>
                    <a:pt x="518" y="614"/>
                  </a:lnTo>
                  <a:lnTo>
                    <a:pt x="518" y="608"/>
                  </a:lnTo>
                  <a:lnTo>
                    <a:pt x="512" y="562"/>
                  </a:lnTo>
                  <a:lnTo>
                    <a:pt x="512" y="562"/>
                  </a:lnTo>
                  <a:lnTo>
                    <a:pt x="530" y="556"/>
                  </a:lnTo>
                  <a:lnTo>
                    <a:pt x="648" y="694"/>
                  </a:lnTo>
                  <a:lnTo>
                    <a:pt x="638" y="822"/>
                  </a:lnTo>
                  <a:lnTo>
                    <a:pt x="656" y="824"/>
                  </a:lnTo>
                  <a:lnTo>
                    <a:pt x="670" y="720"/>
                  </a:lnTo>
                  <a:lnTo>
                    <a:pt x="672" y="722"/>
                  </a:lnTo>
                  <a:lnTo>
                    <a:pt x="672" y="672"/>
                  </a:lnTo>
                  <a:close/>
                  <a:moveTo>
                    <a:pt x="532" y="518"/>
                  </a:moveTo>
                  <a:lnTo>
                    <a:pt x="532" y="518"/>
                  </a:lnTo>
                  <a:lnTo>
                    <a:pt x="518" y="526"/>
                  </a:lnTo>
                  <a:lnTo>
                    <a:pt x="504" y="532"/>
                  </a:lnTo>
                  <a:lnTo>
                    <a:pt x="488" y="534"/>
                  </a:lnTo>
                  <a:lnTo>
                    <a:pt x="472" y="534"/>
                  </a:lnTo>
                  <a:lnTo>
                    <a:pt x="458" y="532"/>
                  </a:lnTo>
                  <a:lnTo>
                    <a:pt x="442" y="526"/>
                  </a:lnTo>
                  <a:lnTo>
                    <a:pt x="430" y="516"/>
                  </a:lnTo>
                  <a:lnTo>
                    <a:pt x="418" y="504"/>
                  </a:lnTo>
                  <a:lnTo>
                    <a:pt x="418" y="504"/>
                  </a:lnTo>
                  <a:lnTo>
                    <a:pt x="410" y="492"/>
                  </a:lnTo>
                  <a:lnTo>
                    <a:pt x="404" y="476"/>
                  </a:lnTo>
                  <a:lnTo>
                    <a:pt x="400" y="462"/>
                  </a:lnTo>
                  <a:lnTo>
                    <a:pt x="400" y="446"/>
                  </a:lnTo>
                  <a:lnTo>
                    <a:pt x="404" y="430"/>
                  </a:lnTo>
                  <a:lnTo>
                    <a:pt x="410" y="416"/>
                  </a:lnTo>
                  <a:lnTo>
                    <a:pt x="418" y="402"/>
                  </a:lnTo>
                  <a:lnTo>
                    <a:pt x="430" y="392"/>
                  </a:lnTo>
                  <a:lnTo>
                    <a:pt x="430" y="392"/>
                  </a:lnTo>
                  <a:lnTo>
                    <a:pt x="444" y="382"/>
                  </a:lnTo>
                  <a:lnTo>
                    <a:pt x="458" y="376"/>
                  </a:lnTo>
                  <a:lnTo>
                    <a:pt x="474" y="374"/>
                  </a:lnTo>
                  <a:lnTo>
                    <a:pt x="490" y="374"/>
                  </a:lnTo>
                  <a:lnTo>
                    <a:pt x="504" y="378"/>
                  </a:lnTo>
                  <a:lnTo>
                    <a:pt x="520" y="384"/>
                  </a:lnTo>
                  <a:lnTo>
                    <a:pt x="532" y="392"/>
                  </a:lnTo>
                  <a:lnTo>
                    <a:pt x="544" y="404"/>
                  </a:lnTo>
                  <a:lnTo>
                    <a:pt x="544" y="404"/>
                  </a:lnTo>
                  <a:lnTo>
                    <a:pt x="552" y="418"/>
                  </a:lnTo>
                  <a:lnTo>
                    <a:pt x="558" y="432"/>
                  </a:lnTo>
                  <a:lnTo>
                    <a:pt x="562" y="448"/>
                  </a:lnTo>
                  <a:lnTo>
                    <a:pt x="562" y="462"/>
                  </a:lnTo>
                  <a:lnTo>
                    <a:pt x="558" y="478"/>
                  </a:lnTo>
                  <a:lnTo>
                    <a:pt x="552" y="492"/>
                  </a:lnTo>
                  <a:lnTo>
                    <a:pt x="544" y="506"/>
                  </a:lnTo>
                  <a:lnTo>
                    <a:pt x="532" y="518"/>
                  </a:lnTo>
                  <a:lnTo>
                    <a:pt x="532" y="518"/>
                  </a:lnTo>
                  <a:close/>
                </a:path>
              </a:pathLst>
            </a:custGeom>
            <a:solidFill>
              <a:srgbClr val="FEFFFF">
                <a:alpha val="4000"/>
              </a:srgbClr>
            </a:solidFill>
            <a:ln>
              <a:solidFill>
                <a:srgbClr val="FEFFFF">
                  <a:alpha val="8000"/>
                </a:srgbClr>
              </a:solidFill>
            </a:ln>
            <a:effectLst>
              <a:glow rad="88900">
                <a:srgbClr val="FEFFFF">
                  <a:alpha val="10000"/>
                </a:srgb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sp>
          <p:nvSpPr>
            <p:cNvPr id="222" name="Freeform 12"/>
            <p:cNvSpPr>
              <a:spLocks noChangeAspect="1" noEditPoints="1"/>
            </p:cNvSpPr>
            <p:nvPr/>
          </p:nvSpPr>
          <p:spPr bwMode="auto">
            <a:xfrm>
              <a:off x="6558164" y="5996260"/>
              <a:ext cx="1289035" cy="867126"/>
            </a:xfrm>
            <a:custGeom>
              <a:avLst/>
              <a:gdLst>
                <a:gd name="T0" fmla="*/ 1036 w 1106"/>
                <a:gd name="T1" fmla="*/ 350 h 744"/>
                <a:gd name="T2" fmla="*/ 772 w 1106"/>
                <a:gd name="T3" fmla="*/ 472 h 744"/>
                <a:gd name="T4" fmla="*/ 736 w 1106"/>
                <a:gd name="T5" fmla="*/ 478 h 744"/>
                <a:gd name="T6" fmla="*/ 660 w 1106"/>
                <a:gd name="T7" fmla="*/ 472 h 744"/>
                <a:gd name="T8" fmla="*/ 638 w 1106"/>
                <a:gd name="T9" fmla="*/ 446 h 744"/>
                <a:gd name="T10" fmla="*/ 604 w 1106"/>
                <a:gd name="T11" fmla="*/ 424 h 744"/>
                <a:gd name="T12" fmla="*/ 848 w 1106"/>
                <a:gd name="T13" fmla="*/ 226 h 744"/>
                <a:gd name="T14" fmla="*/ 792 w 1106"/>
                <a:gd name="T15" fmla="*/ 92 h 744"/>
                <a:gd name="T16" fmla="*/ 738 w 1106"/>
                <a:gd name="T17" fmla="*/ 8 h 744"/>
                <a:gd name="T18" fmla="*/ 630 w 1106"/>
                <a:gd name="T19" fmla="*/ 26 h 744"/>
                <a:gd name="T20" fmla="*/ 604 w 1106"/>
                <a:gd name="T21" fmla="*/ 316 h 744"/>
                <a:gd name="T22" fmla="*/ 592 w 1106"/>
                <a:gd name="T23" fmla="*/ 350 h 744"/>
                <a:gd name="T24" fmla="*/ 544 w 1106"/>
                <a:gd name="T25" fmla="*/ 410 h 744"/>
                <a:gd name="T26" fmla="*/ 474 w 1106"/>
                <a:gd name="T27" fmla="*/ 432 h 744"/>
                <a:gd name="T28" fmla="*/ 430 w 1106"/>
                <a:gd name="T29" fmla="*/ 126 h 744"/>
                <a:gd name="T30" fmla="*/ 284 w 1106"/>
                <a:gd name="T31" fmla="*/ 108 h 744"/>
                <a:gd name="T32" fmla="*/ 182 w 1106"/>
                <a:gd name="T33" fmla="*/ 110 h 744"/>
                <a:gd name="T34" fmla="*/ 146 w 1106"/>
                <a:gd name="T35" fmla="*/ 214 h 744"/>
                <a:gd name="T36" fmla="*/ 384 w 1106"/>
                <a:gd name="T37" fmla="*/ 384 h 744"/>
                <a:gd name="T38" fmla="*/ 408 w 1106"/>
                <a:gd name="T39" fmla="*/ 412 h 744"/>
                <a:gd name="T40" fmla="*/ 438 w 1106"/>
                <a:gd name="T41" fmla="*/ 468 h 744"/>
                <a:gd name="T42" fmla="*/ 420 w 1106"/>
                <a:gd name="T43" fmla="*/ 504 h 744"/>
                <a:gd name="T44" fmla="*/ 414 w 1106"/>
                <a:gd name="T45" fmla="*/ 542 h 744"/>
                <a:gd name="T46" fmla="*/ 142 w 1106"/>
                <a:gd name="T47" fmla="*/ 426 h 744"/>
                <a:gd name="T48" fmla="*/ 136 w 1106"/>
                <a:gd name="T49" fmla="*/ 616 h 744"/>
                <a:gd name="T50" fmla="*/ 114 w 1106"/>
                <a:gd name="T51" fmla="*/ 620 h 744"/>
                <a:gd name="T52" fmla="*/ 2 w 1106"/>
                <a:gd name="T53" fmla="*/ 664 h 744"/>
                <a:gd name="T54" fmla="*/ 80 w 1106"/>
                <a:gd name="T55" fmla="*/ 736 h 744"/>
                <a:gd name="T56" fmla="*/ 246 w 1106"/>
                <a:gd name="T57" fmla="*/ 744 h 744"/>
                <a:gd name="T58" fmla="*/ 422 w 1106"/>
                <a:gd name="T59" fmla="*/ 592 h 744"/>
                <a:gd name="T60" fmla="*/ 446 w 1106"/>
                <a:gd name="T61" fmla="*/ 632 h 744"/>
                <a:gd name="T62" fmla="*/ 470 w 1106"/>
                <a:gd name="T63" fmla="*/ 652 h 744"/>
                <a:gd name="T64" fmla="*/ 480 w 1106"/>
                <a:gd name="T65" fmla="*/ 720 h 744"/>
                <a:gd name="T66" fmla="*/ 514 w 1106"/>
                <a:gd name="T67" fmla="*/ 728 h 744"/>
                <a:gd name="T68" fmla="*/ 546 w 1106"/>
                <a:gd name="T69" fmla="*/ 678 h 744"/>
                <a:gd name="T70" fmla="*/ 584 w 1106"/>
                <a:gd name="T71" fmla="*/ 672 h 744"/>
                <a:gd name="T72" fmla="*/ 620 w 1106"/>
                <a:gd name="T73" fmla="*/ 656 h 744"/>
                <a:gd name="T74" fmla="*/ 670 w 1106"/>
                <a:gd name="T75" fmla="*/ 744 h 744"/>
                <a:gd name="T76" fmla="*/ 720 w 1106"/>
                <a:gd name="T77" fmla="*/ 744 h 744"/>
                <a:gd name="T78" fmla="*/ 934 w 1106"/>
                <a:gd name="T79" fmla="*/ 706 h 744"/>
                <a:gd name="T80" fmla="*/ 656 w 1106"/>
                <a:gd name="T81" fmla="*/ 620 h 744"/>
                <a:gd name="T82" fmla="*/ 676 w 1106"/>
                <a:gd name="T83" fmla="*/ 574 h 744"/>
                <a:gd name="T84" fmla="*/ 746 w 1106"/>
                <a:gd name="T85" fmla="*/ 512 h 744"/>
                <a:gd name="T86" fmla="*/ 778 w 1106"/>
                <a:gd name="T87" fmla="*/ 504 h 744"/>
                <a:gd name="T88" fmla="*/ 1068 w 1106"/>
                <a:gd name="T89" fmla="*/ 512 h 744"/>
                <a:gd name="T90" fmla="*/ 1102 w 1106"/>
                <a:gd name="T91" fmla="*/ 414 h 744"/>
                <a:gd name="T92" fmla="*/ 592 w 1106"/>
                <a:gd name="T93" fmla="*/ 626 h 744"/>
                <a:gd name="T94" fmla="*/ 540 w 1106"/>
                <a:gd name="T95" fmla="*/ 638 h 744"/>
                <a:gd name="T96" fmla="*/ 490 w 1106"/>
                <a:gd name="T97" fmla="*/ 618 h 744"/>
                <a:gd name="T98" fmla="*/ 466 w 1106"/>
                <a:gd name="T99" fmla="*/ 590 h 744"/>
                <a:gd name="T100" fmla="*/ 454 w 1106"/>
                <a:gd name="T101" fmla="*/ 538 h 744"/>
                <a:gd name="T102" fmla="*/ 472 w 1106"/>
                <a:gd name="T103" fmla="*/ 488 h 744"/>
                <a:gd name="T104" fmla="*/ 502 w 1106"/>
                <a:gd name="T105" fmla="*/ 462 h 744"/>
                <a:gd name="T106" fmla="*/ 554 w 1106"/>
                <a:gd name="T107" fmla="*/ 452 h 744"/>
                <a:gd name="T108" fmla="*/ 604 w 1106"/>
                <a:gd name="T109" fmla="*/ 470 h 744"/>
                <a:gd name="T110" fmla="*/ 628 w 1106"/>
                <a:gd name="T111" fmla="*/ 498 h 744"/>
                <a:gd name="T112" fmla="*/ 640 w 1106"/>
                <a:gd name="T113" fmla="*/ 550 h 744"/>
                <a:gd name="T114" fmla="*/ 622 w 1106"/>
                <a:gd name="T115" fmla="*/ 600 h 7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106" h="744">
                  <a:moveTo>
                    <a:pt x="1102" y="414"/>
                  </a:moveTo>
                  <a:lnTo>
                    <a:pt x="982" y="434"/>
                  </a:lnTo>
                  <a:lnTo>
                    <a:pt x="1036" y="350"/>
                  </a:lnTo>
                  <a:lnTo>
                    <a:pt x="1026" y="344"/>
                  </a:lnTo>
                  <a:lnTo>
                    <a:pt x="958" y="440"/>
                  </a:lnTo>
                  <a:lnTo>
                    <a:pt x="772" y="472"/>
                  </a:lnTo>
                  <a:lnTo>
                    <a:pt x="886" y="292"/>
                  </a:lnTo>
                  <a:lnTo>
                    <a:pt x="874" y="284"/>
                  </a:lnTo>
                  <a:lnTo>
                    <a:pt x="736" y="478"/>
                  </a:lnTo>
                  <a:lnTo>
                    <a:pt x="668" y="490"/>
                  </a:lnTo>
                  <a:lnTo>
                    <a:pt x="668" y="490"/>
                  </a:lnTo>
                  <a:lnTo>
                    <a:pt x="660" y="472"/>
                  </a:lnTo>
                  <a:lnTo>
                    <a:pt x="648" y="456"/>
                  </a:lnTo>
                  <a:lnTo>
                    <a:pt x="648" y="456"/>
                  </a:lnTo>
                  <a:lnTo>
                    <a:pt x="638" y="446"/>
                  </a:lnTo>
                  <a:lnTo>
                    <a:pt x="628" y="438"/>
                  </a:lnTo>
                  <a:lnTo>
                    <a:pt x="616" y="430"/>
                  </a:lnTo>
                  <a:lnTo>
                    <a:pt x="604" y="424"/>
                  </a:lnTo>
                  <a:lnTo>
                    <a:pt x="626" y="358"/>
                  </a:lnTo>
                  <a:lnTo>
                    <a:pt x="856" y="240"/>
                  </a:lnTo>
                  <a:lnTo>
                    <a:pt x="848" y="226"/>
                  </a:lnTo>
                  <a:lnTo>
                    <a:pt x="636" y="326"/>
                  </a:lnTo>
                  <a:lnTo>
                    <a:pt x="694" y="142"/>
                  </a:lnTo>
                  <a:lnTo>
                    <a:pt x="792" y="92"/>
                  </a:lnTo>
                  <a:lnTo>
                    <a:pt x="786" y="80"/>
                  </a:lnTo>
                  <a:lnTo>
                    <a:pt x="702" y="120"/>
                  </a:lnTo>
                  <a:lnTo>
                    <a:pt x="738" y="8"/>
                  </a:lnTo>
                  <a:lnTo>
                    <a:pt x="718" y="0"/>
                  </a:lnTo>
                  <a:lnTo>
                    <a:pt x="676" y="116"/>
                  </a:lnTo>
                  <a:lnTo>
                    <a:pt x="630" y="26"/>
                  </a:lnTo>
                  <a:lnTo>
                    <a:pt x="620" y="32"/>
                  </a:lnTo>
                  <a:lnTo>
                    <a:pt x="668" y="138"/>
                  </a:lnTo>
                  <a:lnTo>
                    <a:pt x="604" y="316"/>
                  </a:lnTo>
                  <a:lnTo>
                    <a:pt x="506" y="126"/>
                  </a:lnTo>
                  <a:lnTo>
                    <a:pt x="492" y="134"/>
                  </a:lnTo>
                  <a:lnTo>
                    <a:pt x="592" y="350"/>
                  </a:lnTo>
                  <a:lnTo>
                    <a:pt x="568" y="412"/>
                  </a:lnTo>
                  <a:lnTo>
                    <a:pt x="568" y="412"/>
                  </a:lnTo>
                  <a:lnTo>
                    <a:pt x="544" y="410"/>
                  </a:lnTo>
                  <a:lnTo>
                    <a:pt x="520" y="414"/>
                  </a:lnTo>
                  <a:lnTo>
                    <a:pt x="496" y="420"/>
                  </a:lnTo>
                  <a:lnTo>
                    <a:pt x="474" y="432"/>
                  </a:lnTo>
                  <a:lnTo>
                    <a:pt x="432" y="386"/>
                  </a:lnTo>
                  <a:lnTo>
                    <a:pt x="446" y="128"/>
                  </a:lnTo>
                  <a:lnTo>
                    <a:pt x="430" y="126"/>
                  </a:lnTo>
                  <a:lnTo>
                    <a:pt x="410" y="362"/>
                  </a:lnTo>
                  <a:lnTo>
                    <a:pt x="278" y="218"/>
                  </a:lnTo>
                  <a:lnTo>
                    <a:pt x="284" y="108"/>
                  </a:lnTo>
                  <a:lnTo>
                    <a:pt x="272" y="106"/>
                  </a:lnTo>
                  <a:lnTo>
                    <a:pt x="262" y="200"/>
                  </a:lnTo>
                  <a:lnTo>
                    <a:pt x="182" y="110"/>
                  </a:lnTo>
                  <a:lnTo>
                    <a:pt x="166" y="124"/>
                  </a:lnTo>
                  <a:lnTo>
                    <a:pt x="246" y="218"/>
                  </a:lnTo>
                  <a:lnTo>
                    <a:pt x="146" y="214"/>
                  </a:lnTo>
                  <a:lnTo>
                    <a:pt x="146" y="228"/>
                  </a:lnTo>
                  <a:lnTo>
                    <a:pt x="262" y="238"/>
                  </a:lnTo>
                  <a:lnTo>
                    <a:pt x="384" y="384"/>
                  </a:lnTo>
                  <a:lnTo>
                    <a:pt x="172" y="374"/>
                  </a:lnTo>
                  <a:lnTo>
                    <a:pt x="170" y="390"/>
                  </a:lnTo>
                  <a:lnTo>
                    <a:pt x="408" y="412"/>
                  </a:lnTo>
                  <a:lnTo>
                    <a:pt x="446" y="458"/>
                  </a:lnTo>
                  <a:lnTo>
                    <a:pt x="446" y="458"/>
                  </a:lnTo>
                  <a:lnTo>
                    <a:pt x="438" y="468"/>
                  </a:lnTo>
                  <a:lnTo>
                    <a:pt x="430" y="480"/>
                  </a:lnTo>
                  <a:lnTo>
                    <a:pt x="424" y="490"/>
                  </a:lnTo>
                  <a:lnTo>
                    <a:pt x="420" y="504"/>
                  </a:lnTo>
                  <a:lnTo>
                    <a:pt x="416" y="516"/>
                  </a:lnTo>
                  <a:lnTo>
                    <a:pt x="414" y="528"/>
                  </a:lnTo>
                  <a:lnTo>
                    <a:pt x="414" y="542"/>
                  </a:lnTo>
                  <a:lnTo>
                    <a:pt x="414" y="554"/>
                  </a:lnTo>
                  <a:lnTo>
                    <a:pt x="360" y="566"/>
                  </a:lnTo>
                  <a:lnTo>
                    <a:pt x="142" y="426"/>
                  </a:lnTo>
                  <a:lnTo>
                    <a:pt x="134" y="440"/>
                  </a:lnTo>
                  <a:lnTo>
                    <a:pt x="326" y="574"/>
                  </a:lnTo>
                  <a:lnTo>
                    <a:pt x="136" y="616"/>
                  </a:lnTo>
                  <a:lnTo>
                    <a:pt x="44" y="556"/>
                  </a:lnTo>
                  <a:lnTo>
                    <a:pt x="38" y="566"/>
                  </a:lnTo>
                  <a:lnTo>
                    <a:pt x="114" y="620"/>
                  </a:lnTo>
                  <a:lnTo>
                    <a:pt x="0" y="646"/>
                  </a:lnTo>
                  <a:lnTo>
                    <a:pt x="0" y="650"/>
                  </a:lnTo>
                  <a:lnTo>
                    <a:pt x="2" y="664"/>
                  </a:lnTo>
                  <a:lnTo>
                    <a:pt x="124" y="644"/>
                  </a:lnTo>
                  <a:lnTo>
                    <a:pt x="68" y="728"/>
                  </a:lnTo>
                  <a:lnTo>
                    <a:pt x="80" y="736"/>
                  </a:lnTo>
                  <a:lnTo>
                    <a:pt x="146" y="640"/>
                  </a:lnTo>
                  <a:lnTo>
                    <a:pt x="334" y="606"/>
                  </a:lnTo>
                  <a:lnTo>
                    <a:pt x="246" y="744"/>
                  </a:lnTo>
                  <a:lnTo>
                    <a:pt x="268" y="744"/>
                  </a:lnTo>
                  <a:lnTo>
                    <a:pt x="370" y="600"/>
                  </a:lnTo>
                  <a:lnTo>
                    <a:pt x="422" y="592"/>
                  </a:lnTo>
                  <a:lnTo>
                    <a:pt x="422" y="592"/>
                  </a:lnTo>
                  <a:lnTo>
                    <a:pt x="432" y="612"/>
                  </a:lnTo>
                  <a:lnTo>
                    <a:pt x="446" y="632"/>
                  </a:lnTo>
                  <a:lnTo>
                    <a:pt x="446" y="632"/>
                  </a:lnTo>
                  <a:lnTo>
                    <a:pt x="458" y="644"/>
                  </a:lnTo>
                  <a:lnTo>
                    <a:pt x="470" y="652"/>
                  </a:lnTo>
                  <a:lnTo>
                    <a:pt x="482" y="660"/>
                  </a:lnTo>
                  <a:lnTo>
                    <a:pt x="496" y="668"/>
                  </a:lnTo>
                  <a:lnTo>
                    <a:pt x="480" y="720"/>
                  </a:lnTo>
                  <a:lnTo>
                    <a:pt x="434" y="744"/>
                  </a:lnTo>
                  <a:lnTo>
                    <a:pt x="520" y="744"/>
                  </a:lnTo>
                  <a:lnTo>
                    <a:pt x="514" y="728"/>
                  </a:lnTo>
                  <a:lnTo>
                    <a:pt x="532" y="676"/>
                  </a:lnTo>
                  <a:lnTo>
                    <a:pt x="532" y="676"/>
                  </a:lnTo>
                  <a:lnTo>
                    <a:pt x="546" y="678"/>
                  </a:lnTo>
                  <a:lnTo>
                    <a:pt x="558" y="676"/>
                  </a:lnTo>
                  <a:lnTo>
                    <a:pt x="572" y="674"/>
                  </a:lnTo>
                  <a:lnTo>
                    <a:pt x="584" y="672"/>
                  </a:lnTo>
                  <a:lnTo>
                    <a:pt x="596" y="668"/>
                  </a:lnTo>
                  <a:lnTo>
                    <a:pt x="608" y="662"/>
                  </a:lnTo>
                  <a:lnTo>
                    <a:pt x="620" y="656"/>
                  </a:lnTo>
                  <a:lnTo>
                    <a:pt x="632" y="648"/>
                  </a:lnTo>
                  <a:lnTo>
                    <a:pt x="672" y="692"/>
                  </a:lnTo>
                  <a:lnTo>
                    <a:pt x="670" y="744"/>
                  </a:lnTo>
                  <a:lnTo>
                    <a:pt x="692" y="744"/>
                  </a:lnTo>
                  <a:lnTo>
                    <a:pt x="696" y="718"/>
                  </a:lnTo>
                  <a:lnTo>
                    <a:pt x="720" y="744"/>
                  </a:lnTo>
                  <a:lnTo>
                    <a:pt x="762" y="744"/>
                  </a:lnTo>
                  <a:lnTo>
                    <a:pt x="720" y="696"/>
                  </a:lnTo>
                  <a:lnTo>
                    <a:pt x="934" y="706"/>
                  </a:lnTo>
                  <a:lnTo>
                    <a:pt x="934" y="690"/>
                  </a:lnTo>
                  <a:lnTo>
                    <a:pt x="696" y="668"/>
                  </a:lnTo>
                  <a:lnTo>
                    <a:pt x="656" y="620"/>
                  </a:lnTo>
                  <a:lnTo>
                    <a:pt x="656" y="620"/>
                  </a:lnTo>
                  <a:lnTo>
                    <a:pt x="668" y="598"/>
                  </a:lnTo>
                  <a:lnTo>
                    <a:pt x="676" y="574"/>
                  </a:lnTo>
                  <a:lnTo>
                    <a:pt x="680" y="550"/>
                  </a:lnTo>
                  <a:lnTo>
                    <a:pt x="678" y="526"/>
                  </a:lnTo>
                  <a:lnTo>
                    <a:pt x="746" y="512"/>
                  </a:lnTo>
                  <a:lnTo>
                    <a:pt x="962" y="652"/>
                  </a:lnTo>
                  <a:lnTo>
                    <a:pt x="972" y="640"/>
                  </a:lnTo>
                  <a:lnTo>
                    <a:pt x="778" y="504"/>
                  </a:lnTo>
                  <a:lnTo>
                    <a:pt x="968" y="464"/>
                  </a:lnTo>
                  <a:lnTo>
                    <a:pt x="1060" y="524"/>
                  </a:lnTo>
                  <a:lnTo>
                    <a:pt x="1068" y="512"/>
                  </a:lnTo>
                  <a:lnTo>
                    <a:pt x="990" y="458"/>
                  </a:lnTo>
                  <a:lnTo>
                    <a:pt x="1106" y="434"/>
                  </a:lnTo>
                  <a:lnTo>
                    <a:pt x="1102" y="414"/>
                  </a:lnTo>
                  <a:close/>
                  <a:moveTo>
                    <a:pt x="608" y="614"/>
                  </a:moveTo>
                  <a:lnTo>
                    <a:pt x="608" y="614"/>
                  </a:lnTo>
                  <a:lnTo>
                    <a:pt x="592" y="626"/>
                  </a:lnTo>
                  <a:lnTo>
                    <a:pt x="576" y="632"/>
                  </a:lnTo>
                  <a:lnTo>
                    <a:pt x="558" y="636"/>
                  </a:lnTo>
                  <a:lnTo>
                    <a:pt x="540" y="638"/>
                  </a:lnTo>
                  <a:lnTo>
                    <a:pt x="522" y="634"/>
                  </a:lnTo>
                  <a:lnTo>
                    <a:pt x="506" y="628"/>
                  </a:lnTo>
                  <a:lnTo>
                    <a:pt x="490" y="618"/>
                  </a:lnTo>
                  <a:lnTo>
                    <a:pt x="476" y="606"/>
                  </a:lnTo>
                  <a:lnTo>
                    <a:pt x="476" y="606"/>
                  </a:lnTo>
                  <a:lnTo>
                    <a:pt x="466" y="590"/>
                  </a:lnTo>
                  <a:lnTo>
                    <a:pt x="458" y="574"/>
                  </a:lnTo>
                  <a:lnTo>
                    <a:pt x="454" y="556"/>
                  </a:lnTo>
                  <a:lnTo>
                    <a:pt x="454" y="538"/>
                  </a:lnTo>
                  <a:lnTo>
                    <a:pt x="456" y="520"/>
                  </a:lnTo>
                  <a:lnTo>
                    <a:pt x="464" y="504"/>
                  </a:lnTo>
                  <a:lnTo>
                    <a:pt x="472" y="488"/>
                  </a:lnTo>
                  <a:lnTo>
                    <a:pt x="486" y="474"/>
                  </a:lnTo>
                  <a:lnTo>
                    <a:pt x="486" y="474"/>
                  </a:lnTo>
                  <a:lnTo>
                    <a:pt x="502" y="462"/>
                  </a:lnTo>
                  <a:lnTo>
                    <a:pt x="518" y="456"/>
                  </a:lnTo>
                  <a:lnTo>
                    <a:pt x="536" y="452"/>
                  </a:lnTo>
                  <a:lnTo>
                    <a:pt x="554" y="452"/>
                  </a:lnTo>
                  <a:lnTo>
                    <a:pt x="572" y="454"/>
                  </a:lnTo>
                  <a:lnTo>
                    <a:pt x="588" y="460"/>
                  </a:lnTo>
                  <a:lnTo>
                    <a:pt x="604" y="470"/>
                  </a:lnTo>
                  <a:lnTo>
                    <a:pt x="618" y="482"/>
                  </a:lnTo>
                  <a:lnTo>
                    <a:pt x="618" y="482"/>
                  </a:lnTo>
                  <a:lnTo>
                    <a:pt x="628" y="498"/>
                  </a:lnTo>
                  <a:lnTo>
                    <a:pt x="636" y="516"/>
                  </a:lnTo>
                  <a:lnTo>
                    <a:pt x="640" y="532"/>
                  </a:lnTo>
                  <a:lnTo>
                    <a:pt x="640" y="550"/>
                  </a:lnTo>
                  <a:lnTo>
                    <a:pt x="638" y="568"/>
                  </a:lnTo>
                  <a:lnTo>
                    <a:pt x="630" y="586"/>
                  </a:lnTo>
                  <a:lnTo>
                    <a:pt x="622" y="600"/>
                  </a:lnTo>
                  <a:lnTo>
                    <a:pt x="608" y="614"/>
                  </a:lnTo>
                  <a:lnTo>
                    <a:pt x="608" y="614"/>
                  </a:lnTo>
                  <a:close/>
                </a:path>
              </a:pathLst>
            </a:custGeom>
            <a:solidFill>
              <a:srgbClr val="FEFFFF">
                <a:alpha val="4000"/>
              </a:srgbClr>
            </a:solidFill>
            <a:ln>
              <a:solidFill>
                <a:srgbClr val="FEFFFF">
                  <a:alpha val="13000"/>
                </a:srgbClr>
              </a:solidFill>
            </a:ln>
            <a:effectLst>
              <a:glow rad="101600">
                <a:srgbClr val="FEFFFF">
                  <a:alpha val="13000"/>
                </a:srgbClr>
              </a:glow>
            </a:effectLst>
            <a:extLst/>
          </p:spPr>
          <p:txBody>
            <a:bodyPr vert="horz" wrap="square" lIns="91440" tIns="45720" rIns="91440" bIns="45720" numCol="1" anchor="t" anchorCtr="0" compatLnSpc="1">
              <a:prstTxWarp prst="textNoShape">
                <a:avLst/>
              </a:prstTxWarp>
            </a:bodyPr>
            <a:lstStyle/>
            <a:p>
              <a:endParaRPr lang="en-US"/>
            </a:p>
          </p:txBody>
        </p:sp>
        <p:sp>
          <p:nvSpPr>
            <p:cNvPr id="223" name="Freeform 16"/>
            <p:cNvSpPr>
              <a:spLocks noChangeAspect="1"/>
            </p:cNvSpPr>
            <p:nvPr/>
          </p:nvSpPr>
          <p:spPr bwMode="auto">
            <a:xfrm>
              <a:off x="8126715" y="6307559"/>
              <a:ext cx="976330" cy="550441"/>
            </a:xfrm>
            <a:custGeom>
              <a:avLst/>
              <a:gdLst>
                <a:gd name="T0" fmla="*/ 962 w 972"/>
                <a:gd name="T1" fmla="*/ 344 h 548"/>
                <a:gd name="T2" fmla="*/ 860 w 972"/>
                <a:gd name="T3" fmla="*/ 232 h 548"/>
                <a:gd name="T4" fmla="*/ 972 w 972"/>
                <a:gd name="T5" fmla="*/ 210 h 548"/>
                <a:gd name="T6" fmla="*/ 954 w 972"/>
                <a:gd name="T7" fmla="*/ 122 h 548"/>
                <a:gd name="T8" fmla="*/ 854 w 972"/>
                <a:gd name="T9" fmla="*/ 200 h 548"/>
                <a:gd name="T10" fmla="*/ 834 w 972"/>
                <a:gd name="T11" fmla="*/ 98 h 548"/>
                <a:gd name="T12" fmla="*/ 742 w 972"/>
                <a:gd name="T13" fmla="*/ 320 h 548"/>
                <a:gd name="T14" fmla="*/ 714 w 972"/>
                <a:gd name="T15" fmla="*/ 122 h 548"/>
                <a:gd name="T16" fmla="*/ 636 w 972"/>
                <a:gd name="T17" fmla="*/ 434 h 548"/>
                <a:gd name="T18" fmla="*/ 614 w 972"/>
                <a:gd name="T19" fmla="*/ 422 h 548"/>
                <a:gd name="T20" fmla="*/ 576 w 972"/>
                <a:gd name="T21" fmla="*/ 412 h 548"/>
                <a:gd name="T22" fmla="*/ 552 w 972"/>
                <a:gd name="T23" fmla="*/ 412 h 548"/>
                <a:gd name="T24" fmla="*/ 502 w 972"/>
                <a:gd name="T25" fmla="*/ 312 h 548"/>
                <a:gd name="T26" fmla="*/ 588 w 972"/>
                <a:gd name="T27" fmla="*/ 100 h 548"/>
                <a:gd name="T28" fmla="*/ 440 w 972"/>
                <a:gd name="T29" fmla="*/ 132 h 548"/>
                <a:gd name="T30" fmla="*/ 478 w 972"/>
                <a:gd name="T31" fmla="*/ 24 h 548"/>
                <a:gd name="T32" fmla="*/ 394 w 972"/>
                <a:gd name="T33" fmla="*/ 0 h 548"/>
                <a:gd name="T34" fmla="*/ 410 w 972"/>
                <a:gd name="T35" fmla="*/ 124 h 548"/>
                <a:gd name="T36" fmla="*/ 312 w 972"/>
                <a:gd name="T37" fmla="*/ 88 h 548"/>
                <a:gd name="T38" fmla="*/ 458 w 972"/>
                <a:gd name="T39" fmla="*/ 278 h 548"/>
                <a:gd name="T40" fmla="*/ 272 w 972"/>
                <a:gd name="T41" fmla="*/ 204 h 548"/>
                <a:gd name="T42" fmla="*/ 502 w 972"/>
                <a:gd name="T43" fmla="*/ 426 h 548"/>
                <a:gd name="T44" fmla="*/ 490 w 972"/>
                <a:gd name="T45" fmla="*/ 432 h 548"/>
                <a:gd name="T46" fmla="*/ 470 w 972"/>
                <a:gd name="T47" fmla="*/ 448 h 548"/>
                <a:gd name="T48" fmla="*/ 452 w 972"/>
                <a:gd name="T49" fmla="*/ 468 h 548"/>
                <a:gd name="T50" fmla="*/ 440 w 972"/>
                <a:gd name="T51" fmla="*/ 490 h 548"/>
                <a:gd name="T52" fmla="*/ 332 w 972"/>
                <a:gd name="T53" fmla="*/ 482 h 548"/>
                <a:gd name="T54" fmla="*/ 190 w 972"/>
                <a:gd name="T55" fmla="*/ 302 h 548"/>
                <a:gd name="T56" fmla="*/ 142 w 972"/>
                <a:gd name="T57" fmla="*/ 446 h 548"/>
                <a:gd name="T58" fmla="*/ 70 w 972"/>
                <a:gd name="T59" fmla="*/ 360 h 548"/>
                <a:gd name="T60" fmla="*/ 2 w 972"/>
                <a:gd name="T61" fmla="*/ 420 h 548"/>
                <a:gd name="T62" fmla="*/ 0 w 972"/>
                <a:gd name="T63" fmla="*/ 440 h 548"/>
                <a:gd name="T64" fmla="*/ 34 w 972"/>
                <a:gd name="T65" fmla="*/ 526 h 548"/>
                <a:gd name="T66" fmla="*/ 142 w 972"/>
                <a:gd name="T67" fmla="*/ 472 h 548"/>
                <a:gd name="T68" fmla="*/ 214 w 972"/>
                <a:gd name="T69" fmla="*/ 548 h 548"/>
                <a:gd name="T70" fmla="*/ 310 w 972"/>
                <a:gd name="T71" fmla="*/ 512 h 548"/>
                <a:gd name="T72" fmla="*/ 428 w 972"/>
                <a:gd name="T73" fmla="*/ 538 h 548"/>
                <a:gd name="T74" fmla="*/ 464 w 972"/>
                <a:gd name="T75" fmla="*/ 548 h 548"/>
                <a:gd name="T76" fmla="*/ 466 w 972"/>
                <a:gd name="T77" fmla="*/ 532 h 548"/>
                <a:gd name="T78" fmla="*/ 474 w 972"/>
                <a:gd name="T79" fmla="*/ 504 h 548"/>
                <a:gd name="T80" fmla="*/ 492 w 972"/>
                <a:gd name="T81" fmla="*/ 478 h 548"/>
                <a:gd name="T82" fmla="*/ 516 w 972"/>
                <a:gd name="T83" fmla="*/ 460 h 548"/>
                <a:gd name="T84" fmla="*/ 532 w 972"/>
                <a:gd name="T85" fmla="*/ 454 h 548"/>
                <a:gd name="T86" fmla="*/ 570 w 972"/>
                <a:gd name="T87" fmla="*/ 450 h 548"/>
                <a:gd name="T88" fmla="*/ 606 w 972"/>
                <a:gd name="T89" fmla="*/ 460 h 548"/>
                <a:gd name="T90" fmla="*/ 634 w 972"/>
                <a:gd name="T91" fmla="*/ 482 h 548"/>
                <a:gd name="T92" fmla="*/ 654 w 972"/>
                <a:gd name="T93" fmla="*/ 516 h 548"/>
                <a:gd name="T94" fmla="*/ 658 w 972"/>
                <a:gd name="T95" fmla="*/ 532 h 548"/>
                <a:gd name="T96" fmla="*/ 696 w 972"/>
                <a:gd name="T97" fmla="*/ 548 h 548"/>
                <a:gd name="T98" fmla="*/ 694 w 972"/>
                <a:gd name="T99" fmla="*/ 526 h 548"/>
                <a:gd name="T100" fmla="*/ 690 w 972"/>
                <a:gd name="T101" fmla="*/ 504 h 548"/>
                <a:gd name="T102" fmla="*/ 680 w 972"/>
                <a:gd name="T103" fmla="*/ 480 h 548"/>
                <a:gd name="T104" fmla="*/ 664 w 972"/>
                <a:gd name="T105" fmla="*/ 458 h 548"/>
                <a:gd name="T106" fmla="*/ 962 w 972"/>
                <a:gd name="T107" fmla="*/ 360 h 5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72" h="548">
                  <a:moveTo>
                    <a:pt x="962" y="360"/>
                  </a:moveTo>
                  <a:lnTo>
                    <a:pt x="962" y="344"/>
                  </a:lnTo>
                  <a:lnTo>
                    <a:pt x="756" y="352"/>
                  </a:lnTo>
                  <a:lnTo>
                    <a:pt x="860" y="232"/>
                  </a:lnTo>
                  <a:lnTo>
                    <a:pt x="972" y="222"/>
                  </a:lnTo>
                  <a:lnTo>
                    <a:pt x="972" y="210"/>
                  </a:lnTo>
                  <a:lnTo>
                    <a:pt x="874" y="214"/>
                  </a:lnTo>
                  <a:lnTo>
                    <a:pt x="954" y="122"/>
                  </a:lnTo>
                  <a:lnTo>
                    <a:pt x="940" y="108"/>
                  </a:lnTo>
                  <a:lnTo>
                    <a:pt x="854" y="200"/>
                  </a:lnTo>
                  <a:lnTo>
                    <a:pt x="846" y="98"/>
                  </a:lnTo>
                  <a:lnTo>
                    <a:pt x="834" y="98"/>
                  </a:lnTo>
                  <a:lnTo>
                    <a:pt x="838" y="218"/>
                  </a:lnTo>
                  <a:lnTo>
                    <a:pt x="742" y="320"/>
                  </a:lnTo>
                  <a:lnTo>
                    <a:pt x="728" y="122"/>
                  </a:lnTo>
                  <a:lnTo>
                    <a:pt x="714" y="122"/>
                  </a:lnTo>
                  <a:lnTo>
                    <a:pt x="720" y="344"/>
                  </a:lnTo>
                  <a:lnTo>
                    <a:pt x="636" y="434"/>
                  </a:lnTo>
                  <a:lnTo>
                    <a:pt x="636" y="434"/>
                  </a:lnTo>
                  <a:lnTo>
                    <a:pt x="614" y="422"/>
                  </a:lnTo>
                  <a:lnTo>
                    <a:pt x="590" y="414"/>
                  </a:lnTo>
                  <a:lnTo>
                    <a:pt x="576" y="412"/>
                  </a:lnTo>
                  <a:lnTo>
                    <a:pt x="564" y="412"/>
                  </a:lnTo>
                  <a:lnTo>
                    <a:pt x="552" y="412"/>
                  </a:lnTo>
                  <a:lnTo>
                    <a:pt x="538" y="414"/>
                  </a:lnTo>
                  <a:lnTo>
                    <a:pt x="502" y="312"/>
                  </a:lnTo>
                  <a:lnTo>
                    <a:pt x="602" y="108"/>
                  </a:lnTo>
                  <a:lnTo>
                    <a:pt x="588" y="100"/>
                  </a:lnTo>
                  <a:lnTo>
                    <a:pt x="492" y="282"/>
                  </a:lnTo>
                  <a:lnTo>
                    <a:pt x="440" y="132"/>
                  </a:lnTo>
                  <a:lnTo>
                    <a:pt x="488" y="30"/>
                  </a:lnTo>
                  <a:lnTo>
                    <a:pt x="478" y="24"/>
                  </a:lnTo>
                  <a:lnTo>
                    <a:pt x="432" y="112"/>
                  </a:lnTo>
                  <a:lnTo>
                    <a:pt x="394" y="0"/>
                  </a:lnTo>
                  <a:lnTo>
                    <a:pt x="374" y="6"/>
                  </a:lnTo>
                  <a:lnTo>
                    <a:pt x="410" y="124"/>
                  </a:lnTo>
                  <a:lnTo>
                    <a:pt x="318" y="78"/>
                  </a:lnTo>
                  <a:lnTo>
                    <a:pt x="312" y="88"/>
                  </a:lnTo>
                  <a:lnTo>
                    <a:pt x="416" y="144"/>
                  </a:lnTo>
                  <a:lnTo>
                    <a:pt x="458" y="278"/>
                  </a:lnTo>
                  <a:lnTo>
                    <a:pt x="278" y="192"/>
                  </a:lnTo>
                  <a:lnTo>
                    <a:pt x="272" y="204"/>
                  </a:lnTo>
                  <a:lnTo>
                    <a:pt x="466" y="308"/>
                  </a:lnTo>
                  <a:lnTo>
                    <a:pt x="502" y="426"/>
                  </a:lnTo>
                  <a:lnTo>
                    <a:pt x="502" y="426"/>
                  </a:lnTo>
                  <a:lnTo>
                    <a:pt x="490" y="432"/>
                  </a:lnTo>
                  <a:lnTo>
                    <a:pt x="480" y="440"/>
                  </a:lnTo>
                  <a:lnTo>
                    <a:pt x="470" y="448"/>
                  </a:lnTo>
                  <a:lnTo>
                    <a:pt x="460" y="458"/>
                  </a:lnTo>
                  <a:lnTo>
                    <a:pt x="452" y="468"/>
                  </a:lnTo>
                  <a:lnTo>
                    <a:pt x="446" y="478"/>
                  </a:lnTo>
                  <a:lnTo>
                    <a:pt x="440" y="490"/>
                  </a:lnTo>
                  <a:lnTo>
                    <a:pt x="434" y="502"/>
                  </a:lnTo>
                  <a:lnTo>
                    <a:pt x="332" y="482"/>
                  </a:lnTo>
                  <a:lnTo>
                    <a:pt x="202" y="294"/>
                  </a:lnTo>
                  <a:lnTo>
                    <a:pt x="190" y="302"/>
                  </a:lnTo>
                  <a:lnTo>
                    <a:pt x="298" y="476"/>
                  </a:lnTo>
                  <a:lnTo>
                    <a:pt x="142" y="446"/>
                  </a:lnTo>
                  <a:lnTo>
                    <a:pt x="80" y="354"/>
                  </a:lnTo>
                  <a:lnTo>
                    <a:pt x="70" y="360"/>
                  </a:lnTo>
                  <a:lnTo>
                    <a:pt x="120" y="442"/>
                  </a:lnTo>
                  <a:lnTo>
                    <a:pt x="2" y="420"/>
                  </a:lnTo>
                  <a:lnTo>
                    <a:pt x="0" y="426"/>
                  </a:lnTo>
                  <a:lnTo>
                    <a:pt x="0" y="440"/>
                  </a:lnTo>
                  <a:lnTo>
                    <a:pt x="120" y="468"/>
                  </a:lnTo>
                  <a:lnTo>
                    <a:pt x="34" y="526"/>
                  </a:lnTo>
                  <a:lnTo>
                    <a:pt x="40" y="536"/>
                  </a:lnTo>
                  <a:lnTo>
                    <a:pt x="142" y="472"/>
                  </a:lnTo>
                  <a:lnTo>
                    <a:pt x="280" y="504"/>
                  </a:lnTo>
                  <a:lnTo>
                    <a:pt x="214" y="548"/>
                  </a:lnTo>
                  <a:lnTo>
                    <a:pt x="250" y="548"/>
                  </a:lnTo>
                  <a:lnTo>
                    <a:pt x="310" y="512"/>
                  </a:lnTo>
                  <a:lnTo>
                    <a:pt x="428" y="538"/>
                  </a:lnTo>
                  <a:lnTo>
                    <a:pt x="428" y="538"/>
                  </a:lnTo>
                  <a:lnTo>
                    <a:pt x="426" y="548"/>
                  </a:lnTo>
                  <a:lnTo>
                    <a:pt x="464" y="548"/>
                  </a:lnTo>
                  <a:lnTo>
                    <a:pt x="464" y="548"/>
                  </a:lnTo>
                  <a:lnTo>
                    <a:pt x="466" y="532"/>
                  </a:lnTo>
                  <a:lnTo>
                    <a:pt x="468" y="518"/>
                  </a:lnTo>
                  <a:lnTo>
                    <a:pt x="474" y="504"/>
                  </a:lnTo>
                  <a:lnTo>
                    <a:pt x="482" y="490"/>
                  </a:lnTo>
                  <a:lnTo>
                    <a:pt x="492" y="478"/>
                  </a:lnTo>
                  <a:lnTo>
                    <a:pt x="504" y="468"/>
                  </a:lnTo>
                  <a:lnTo>
                    <a:pt x="516" y="460"/>
                  </a:lnTo>
                  <a:lnTo>
                    <a:pt x="532" y="454"/>
                  </a:lnTo>
                  <a:lnTo>
                    <a:pt x="532" y="454"/>
                  </a:lnTo>
                  <a:lnTo>
                    <a:pt x="550" y="450"/>
                  </a:lnTo>
                  <a:lnTo>
                    <a:pt x="570" y="450"/>
                  </a:lnTo>
                  <a:lnTo>
                    <a:pt x="588" y="454"/>
                  </a:lnTo>
                  <a:lnTo>
                    <a:pt x="606" y="460"/>
                  </a:lnTo>
                  <a:lnTo>
                    <a:pt x="622" y="470"/>
                  </a:lnTo>
                  <a:lnTo>
                    <a:pt x="634" y="482"/>
                  </a:lnTo>
                  <a:lnTo>
                    <a:pt x="646" y="498"/>
                  </a:lnTo>
                  <a:lnTo>
                    <a:pt x="654" y="516"/>
                  </a:lnTo>
                  <a:lnTo>
                    <a:pt x="654" y="516"/>
                  </a:lnTo>
                  <a:lnTo>
                    <a:pt x="658" y="532"/>
                  </a:lnTo>
                  <a:lnTo>
                    <a:pt x="658" y="548"/>
                  </a:lnTo>
                  <a:lnTo>
                    <a:pt x="696" y="548"/>
                  </a:lnTo>
                  <a:lnTo>
                    <a:pt x="696" y="548"/>
                  </a:lnTo>
                  <a:lnTo>
                    <a:pt x="694" y="526"/>
                  </a:lnTo>
                  <a:lnTo>
                    <a:pt x="690" y="504"/>
                  </a:lnTo>
                  <a:lnTo>
                    <a:pt x="690" y="504"/>
                  </a:lnTo>
                  <a:lnTo>
                    <a:pt x="686" y="492"/>
                  </a:lnTo>
                  <a:lnTo>
                    <a:pt x="680" y="480"/>
                  </a:lnTo>
                  <a:lnTo>
                    <a:pt x="672" y="470"/>
                  </a:lnTo>
                  <a:lnTo>
                    <a:pt x="664" y="458"/>
                  </a:lnTo>
                  <a:lnTo>
                    <a:pt x="736" y="376"/>
                  </a:lnTo>
                  <a:lnTo>
                    <a:pt x="962" y="360"/>
                  </a:lnTo>
                  <a:close/>
                </a:path>
              </a:pathLst>
            </a:custGeom>
            <a:solidFill>
              <a:srgbClr val="FEFFFF">
                <a:alpha val="76000"/>
              </a:srgbClr>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1">
                    <a:tint val="75000"/>
                  </a:schemeClr>
                </a:solidFill>
              </a:defRPr>
            </a:lvl1pPr>
          </a:lstStyle>
          <a:p>
            <a:fld id="{1D8BD707-D9CF-40AE-B4C6-C98DA3205C09}" type="datetimeFigureOut">
              <a:rPr lang="en-US" smtClean="0"/>
              <a:pPr/>
              <a:t>12/18/2012</a:t>
            </a:fld>
            <a:endParaRPr lang="en-US"/>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457200" rtl="1" eaLnBrk="1" latinLnBrk="0" hangingPunct="1">
        <a:spcBef>
          <a:spcPct val="0"/>
        </a:spcBef>
        <a:buNone/>
        <a:defRPr sz="3200" kern="1200">
          <a:solidFill>
            <a:schemeClr val="tx1"/>
          </a:solidFill>
          <a:latin typeface="+mj-lt"/>
          <a:ea typeface="+mj-ea"/>
          <a:cs typeface="Trebuchet M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r" defTabSz="457200" rtl="1"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r" defTabSz="457200" rtl="1"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r" defTabSz="457200" rtl="1"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r" defTabSz="457200" rtl="1"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r" defTabSz="457200" rtl="1" eaLnBrk="1" latinLnBrk="0" hangingPunct="1">
        <a:spcBef>
          <a:spcPct val="20000"/>
        </a:spcBef>
        <a:buFont typeface="Arial"/>
        <a:buChar char="•"/>
        <a:defRPr sz="2000" kern="1200">
          <a:solidFill>
            <a:schemeClr val="tx1"/>
          </a:solidFill>
          <a:latin typeface="+mn-lt"/>
          <a:ea typeface="+mn-ea"/>
          <a:cs typeface="+mn-cs"/>
        </a:defRPr>
      </a:lvl6pPr>
      <a:lvl7pPr marL="2971800" indent="-228600" algn="r" defTabSz="457200" rtl="1" eaLnBrk="1" latinLnBrk="0" hangingPunct="1">
        <a:spcBef>
          <a:spcPct val="20000"/>
        </a:spcBef>
        <a:buFont typeface="Arial"/>
        <a:buChar char="•"/>
        <a:defRPr sz="2000" kern="1200">
          <a:solidFill>
            <a:schemeClr val="tx1"/>
          </a:solidFill>
          <a:latin typeface="+mn-lt"/>
          <a:ea typeface="+mn-ea"/>
          <a:cs typeface="+mn-cs"/>
        </a:defRPr>
      </a:lvl7pPr>
      <a:lvl8pPr marL="3429000" indent="-228600" algn="r" defTabSz="457200" rtl="1" eaLnBrk="1" latinLnBrk="0" hangingPunct="1">
        <a:spcBef>
          <a:spcPct val="20000"/>
        </a:spcBef>
        <a:buFont typeface="Arial"/>
        <a:buChar char="•"/>
        <a:defRPr sz="2000" kern="1200">
          <a:solidFill>
            <a:schemeClr val="tx1"/>
          </a:solidFill>
          <a:latin typeface="+mn-lt"/>
          <a:ea typeface="+mn-ea"/>
          <a:cs typeface="+mn-cs"/>
        </a:defRPr>
      </a:lvl8pPr>
      <a:lvl9pPr marL="3886200" indent="-228600" algn="r" defTabSz="457200" rtl="1"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nezamfani.ir/"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gif"/></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esmellah__89_.jpg"/>
          <p:cNvPicPr>
            <a:picLocks noChangeAspect="1"/>
          </p:cNvPicPr>
          <p:nvPr/>
        </p:nvPicPr>
        <p:blipFill>
          <a:blip r:embed="rId3">
            <a:clrChange>
              <a:clrFrom>
                <a:srgbClr val="FFFFFF"/>
              </a:clrFrom>
              <a:clrTo>
                <a:srgbClr val="FFFFFF">
                  <a:alpha val="0"/>
                </a:srgbClr>
              </a:clrTo>
            </a:clrChange>
            <a:duotone>
              <a:schemeClr val="accent1">
                <a:shade val="45000"/>
                <a:satMod val="135000"/>
              </a:schemeClr>
              <a:prstClr val="white"/>
            </a:duotone>
          </a:blip>
          <a:stretch>
            <a:fillRect/>
          </a:stretch>
        </p:blipFill>
        <p:spPr>
          <a:xfrm>
            <a:off x="3124200" y="1524000"/>
            <a:ext cx="3163371" cy="3268379"/>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nvGraphicFramePr>
        <p:xfrm>
          <a:off x="228600" y="0"/>
          <a:ext cx="8610600"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1524000"/>
            <a:ext cx="8229600" cy="1143000"/>
          </a:xfrm>
        </p:spPr>
        <p:txBody>
          <a:bodyPr/>
          <a:lstStyle/>
          <a:p>
            <a:r>
              <a:rPr lang="fa-IR" dirty="0" smtClean="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rPr>
              <a:t>راهنمای طراحی لرزه ای سامانه </a:t>
            </a:r>
            <a:r>
              <a:rPr lang="fa-IR" dirty="0" smtClean="0">
                <a:solidFill>
                  <a:schemeClr val="accent2">
                    <a:lumMod val="60000"/>
                    <a:lumOff val="40000"/>
                  </a:schemeClr>
                </a:solidFill>
                <a:effectLst>
                  <a:glow rad="101600">
                    <a:schemeClr val="accent2">
                      <a:satMod val="175000"/>
                      <a:alpha val="40000"/>
                    </a:schemeClr>
                  </a:glow>
                  <a:outerShdw blurRad="31750" dist="25400" dir="5400000" algn="tl" rotWithShape="0">
                    <a:srgbClr val="000000">
                      <a:alpha val="25000"/>
                    </a:srgbClr>
                  </a:outerShdw>
                  <a:reflection blurRad="6350" stA="55000" endA="300" endPos="45500" dir="5400000" sy="-100000" algn="bl" rotWithShape="0"/>
                </a:effectLst>
                <a:cs typeface="B Titr" pitchFamily="2" charset="-78"/>
              </a:rPr>
              <a:t>گاز</a:t>
            </a:r>
            <a:r>
              <a:rPr lang="fa-IR" dirty="0" smtClean="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rPr>
              <a:t> شهری</a:t>
            </a:r>
            <a:endParaRPr lang="en-US" dirty="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endParaRPr>
          </a:p>
        </p:txBody>
      </p:sp>
    </p:spTree>
  </p:cSld>
  <p:clrMapOvr>
    <a:masterClrMapping/>
  </p:clrMapOvr>
  <p:transition>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38200" y="2133600"/>
            <a:ext cx="8001000" cy="1815882"/>
          </a:xfrm>
          <a:prstGeom prst="rect">
            <a:avLst/>
          </a:prstGeom>
        </p:spPr>
        <p:txBody>
          <a:bodyPr wrap="square">
            <a:spAutoFit/>
          </a:bodyPr>
          <a:lstStyle/>
          <a:p>
            <a:pPr algn="r" rtl="1"/>
            <a:r>
              <a:rPr lang="fa-IR" sz="2800" dirty="0">
                <a:cs typeface="B Mitra" pitchFamily="2" charset="-78"/>
              </a:rPr>
              <a:t>هدف این راهنما تأمین ایمنی عمومی و پیشگیری از آسیب جدی به سامانه گاز ناشی </a:t>
            </a:r>
            <a:r>
              <a:rPr lang="fa-IR" sz="2800" dirty="0" smtClean="0">
                <a:cs typeface="B Mitra" pitchFamily="2" charset="-78"/>
              </a:rPr>
              <a:t>از </a:t>
            </a:r>
            <a:r>
              <a:rPr lang="fa-IR" sz="2800" dirty="0">
                <a:cs typeface="B Mitra" pitchFamily="2" charset="-78"/>
              </a:rPr>
              <a:t>زلزله است</a:t>
            </a:r>
            <a:r>
              <a:rPr lang="fa-IR" sz="2800" dirty="0" smtClean="0">
                <a:cs typeface="B Mitra" pitchFamily="2" charset="-78"/>
              </a:rPr>
              <a:t>.</a:t>
            </a:r>
          </a:p>
          <a:p>
            <a:pPr algn="r" rtl="1"/>
            <a:r>
              <a:rPr lang="fa-IR" sz="2800" dirty="0">
                <a:cs typeface="B Mitra" pitchFamily="2" charset="-78"/>
              </a:rPr>
              <a:t>تأسیسات هدف این راهنما، تأسیسات سامانه گازرسانی شامل مؤلفه‌های پالایشگاهی، ایستگاه‌های تقلیل فشار، خطوط لوله انتقال و شبکه توزیع می‌باشد.</a:t>
            </a:r>
          </a:p>
        </p:txBody>
      </p:sp>
    </p:spTree>
    <p:extLst>
      <p:ext uri="{BB962C8B-B14F-4D97-AF65-F5344CB8AC3E}">
        <p14:creationId xmlns:p14="http://schemas.microsoft.com/office/powerpoint/2010/main" xmlns="" val="33742127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57400" y="838200"/>
            <a:ext cx="5943600" cy="5632311"/>
          </a:xfrm>
          <a:prstGeom prst="rect">
            <a:avLst/>
          </a:prstGeom>
        </p:spPr>
        <p:txBody>
          <a:bodyPr wrap="square">
            <a:spAutoFit/>
          </a:bodyPr>
          <a:lstStyle/>
          <a:p>
            <a:pPr algn="r" rtl="1"/>
            <a:r>
              <a:rPr lang="ar-SA" sz="2400" b="1" dirty="0">
                <a:effectLst>
                  <a:outerShdw blurRad="38100" dist="38100" dir="2700000" algn="tl">
                    <a:srgbClr val="000000">
                      <a:alpha val="43137"/>
                    </a:srgbClr>
                  </a:outerShdw>
                </a:effectLst>
                <a:cs typeface="B Mitra" pitchFamily="2" charset="-78"/>
              </a:rPr>
              <a:t>سازماندهی این راهنما</a:t>
            </a:r>
            <a:endParaRPr lang="en-US" sz="2400" b="1" dirty="0">
              <a:effectLst>
                <a:outerShdw blurRad="38100" dist="38100" dir="2700000" algn="tl">
                  <a:srgbClr val="000000">
                    <a:alpha val="43137"/>
                  </a:srgbClr>
                </a:outerShdw>
              </a:effectLst>
              <a:cs typeface="B Mitra" pitchFamily="2" charset="-78"/>
            </a:endParaRPr>
          </a:p>
          <a:p>
            <a:pPr algn="r" rtl="1"/>
            <a:r>
              <a:rPr lang="ar-SA" sz="2400" dirty="0">
                <a:cs typeface="B Mitra" pitchFamily="2" charset="-78"/>
              </a:rPr>
              <a:t>این راهنما با هدف و گستره فوق در فصول زیر سازماندهی شده است:</a:t>
            </a:r>
            <a:endParaRPr lang="en-US" sz="2400" dirty="0">
              <a:cs typeface="B Mitra" pitchFamily="2" charset="-78"/>
            </a:endParaRPr>
          </a:p>
          <a:p>
            <a:pPr algn="r" rtl="1"/>
            <a:r>
              <a:rPr lang="ar-SA" sz="2400" dirty="0">
                <a:cs typeface="B Mitra" pitchFamily="2" charset="-78"/>
              </a:rPr>
              <a:t>فصل اول: کلیات</a:t>
            </a:r>
            <a:endParaRPr lang="en-US" sz="2400" dirty="0">
              <a:cs typeface="B Mitra" pitchFamily="2" charset="-78"/>
            </a:endParaRPr>
          </a:p>
          <a:p>
            <a:pPr algn="r" rtl="1"/>
            <a:r>
              <a:rPr lang="ar-SA" sz="2400" dirty="0">
                <a:cs typeface="B Mitra" pitchFamily="2" charset="-78"/>
              </a:rPr>
              <a:t>فصل دوم: مبانی</a:t>
            </a:r>
            <a:endParaRPr lang="en-US" sz="2400" dirty="0">
              <a:cs typeface="B Mitra" pitchFamily="2" charset="-78"/>
            </a:endParaRPr>
          </a:p>
          <a:p>
            <a:pPr algn="r" rtl="1"/>
            <a:r>
              <a:rPr lang="ar-SA" sz="2400" dirty="0">
                <a:cs typeface="B Mitra" pitchFamily="2" charset="-78"/>
              </a:rPr>
              <a:t>فصل سوم: بارگذاری لرزه‌ای</a:t>
            </a:r>
            <a:endParaRPr lang="en-US" sz="2400" dirty="0">
              <a:cs typeface="B Mitra" pitchFamily="2" charset="-78"/>
            </a:endParaRPr>
          </a:p>
          <a:p>
            <a:pPr algn="r" rtl="1"/>
            <a:r>
              <a:rPr lang="ar-SA" sz="2400" dirty="0">
                <a:cs typeface="B Mitra" pitchFamily="2" charset="-78"/>
              </a:rPr>
              <a:t>فصل چهارم: روش‌های طراحی لرزه‌ای و کنترل ایمنی</a:t>
            </a:r>
            <a:endParaRPr lang="en-US" sz="2400" dirty="0">
              <a:cs typeface="B Mitra" pitchFamily="2" charset="-78"/>
            </a:endParaRPr>
          </a:p>
          <a:p>
            <a:pPr algn="r" rtl="1"/>
            <a:r>
              <a:rPr lang="ar-SA" sz="2400" dirty="0">
                <a:cs typeface="B Mitra" pitchFamily="2" charset="-78"/>
              </a:rPr>
              <a:t>فصل پنجم: طراحی لرزه‌‌ای و کنترل ایمنی لوله‌کشی و قفسه لوله</a:t>
            </a:r>
            <a:endParaRPr lang="en-US" sz="2400" dirty="0">
              <a:cs typeface="B Mitra" pitchFamily="2" charset="-78"/>
            </a:endParaRPr>
          </a:p>
          <a:p>
            <a:pPr algn="r" rtl="1"/>
            <a:r>
              <a:rPr lang="ar-SA" sz="2400" dirty="0">
                <a:cs typeface="B Mitra" pitchFamily="2" charset="-78"/>
              </a:rPr>
              <a:t>فصل ششم: طراحی لرزه‌ای و کنترل ایمنی مخزن افقی</a:t>
            </a:r>
            <a:endParaRPr lang="en-US" sz="2400" dirty="0">
              <a:cs typeface="B Mitra" pitchFamily="2" charset="-78"/>
            </a:endParaRPr>
          </a:p>
          <a:p>
            <a:pPr algn="r" rtl="1"/>
            <a:r>
              <a:rPr lang="ar-SA" sz="2400" dirty="0">
                <a:cs typeface="B Mitra" pitchFamily="2" charset="-78"/>
              </a:rPr>
              <a:t>فصل هفتم: طراحی لرزه‌ای و کنترل ایمنی مخزن کروی</a:t>
            </a:r>
            <a:endParaRPr lang="en-US" sz="2400" dirty="0">
              <a:cs typeface="B Mitra" pitchFamily="2" charset="-78"/>
            </a:endParaRPr>
          </a:p>
          <a:p>
            <a:pPr algn="r" rtl="1"/>
            <a:r>
              <a:rPr lang="ar-SA" sz="2400" dirty="0">
                <a:cs typeface="B Mitra" pitchFamily="2" charset="-78"/>
              </a:rPr>
              <a:t>فصل هشتم: طراحی لرزه‌ای و کنترل ایمنی مخزن استوانه‌ای</a:t>
            </a:r>
            <a:endParaRPr lang="en-US" sz="2400" dirty="0">
              <a:cs typeface="B Mitra" pitchFamily="2" charset="-78"/>
            </a:endParaRPr>
          </a:p>
          <a:p>
            <a:pPr algn="r" rtl="1"/>
            <a:r>
              <a:rPr lang="ar-SA" sz="2400" dirty="0">
                <a:cs typeface="B Mitra" pitchFamily="2" charset="-78"/>
              </a:rPr>
              <a:t>فصل نهم: طراحی لرزه‌ای و کنترل ایمنی </a:t>
            </a:r>
            <a:r>
              <a:rPr lang="fa-IR" sz="2400" dirty="0">
                <a:cs typeface="B Mitra" pitchFamily="2" charset="-78"/>
              </a:rPr>
              <a:t>برج و محفظه قائم</a:t>
            </a:r>
            <a:endParaRPr lang="en-US" sz="2400" dirty="0">
              <a:cs typeface="B Mitra" pitchFamily="2" charset="-78"/>
            </a:endParaRPr>
          </a:p>
          <a:p>
            <a:pPr algn="r" rtl="1"/>
            <a:r>
              <a:rPr lang="ar-SA" sz="2400" dirty="0">
                <a:cs typeface="B Mitra" pitchFamily="2" charset="-78"/>
              </a:rPr>
              <a:t>فصل دهم: طراحی لرزه‌ای و کنترل ایمنی سازه‌های شبه‌ ساختمانی</a:t>
            </a:r>
            <a:endParaRPr lang="en-US" sz="2400" dirty="0">
              <a:cs typeface="B Mitra" pitchFamily="2" charset="-78"/>
            </a:endParaRPr>
          </a:p>
          <a:p>
            <a:pPr algn="r" rtl="1"/>
            <a:r>
              <a:rPr lang="ar-SA" sz="2400" dirty="0">
                <a:cs typeface="B Mitra" pitchFamily="2" charset="-78"/>
              </a:rPr>
              <a:t>فصل یازدهم: طراحی لرزه‌ای و کنترل ایمنی خطوط لوله</a:t>
            </a:r>
            <a:endParaRPr lang="en-US" sz="2400" dirty="0">
              <a:cs typeface="B Mitra" pitchFamily="2" charset="-78"/>
            </a:endParaRPr>
          </a:p>
          <a:p>
            <a:pPr algn="r" rtl="1"/>
            <a:r>
              <a:rPr lang="ar-SA" sz="2400" dirty="0">
                <a:cs typeface="B Mitra" pitchFamily="2" charset="-78"/>
              </a:rPr>
              <a:t>فصل دوازدهم: مثالها</a:t>
            </a:r>
            <a:endParaRPr lang="en-US" sz="2400" dirty="0">
              <a:cs typeface="B Mitra" pitchFamily="2" charset="-78"/>
            </a:endParaRPr>
          </a:p>
          <a:p>
            <a:pPr algn="r" rtl="1"/>
            <a:r>
              <a:rPr lang="ar-SA" sz="2400" dirty="0">
                <a:cs typeface="B Mitra" pitchFamily="2" charset="-78"/>
              </a:rPr>
              <a:t>پیوست‌</a:t>
            </a:r>
            <a:endParaRPr lang="en-US" sz="2400" dirty="0">
              <a:cs typeface="B Mitra" pitchFamily="2" charset="-78"/>
            </a:endParaRPr>
          </a:p>
        </p:txBody>
      </p:sp>
    </p:spTree>
    <p:extLst>
      <p:ext uri="{BB962C8B-B14F-4D97-AF65-F5344CB8AC3E}">
        <p14:creationId xmlns:p14="http://schemas.microsoft.com/office/powerpoint/2010/main" xmlns="" val="19651466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nvGraphicFramePr>
        <p:xfrm>
          <a:off x="304800" y="228600"/>
          <a:ext cx="8610600" cy="6477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strips dir="l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828800"/>
            <a:ext cx="8229600" cy="1143000"/>
          </a:xfrm>
        </p:spPr>
        <p:txBody>
          <a:bodyPr/>
          <a:lstStyle/>
          <a:p>
            <a:r>
              <a:rPr lang="fa-IR" dirty="0" smtClean="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rPr>
              <a:t>راهنمای طراحی لرزه ای سامانه </a:t>
            </a:r>
            <a:r>
              <a:rPr lang="fa-IR" dirty="0" smtClean="0">
                <a:solidFill>
                  <a:schemeClr val="accent2">
                    <a:lumMod val="60000"/>
                    <a:lumOff val="40000"/>
                  </a:schemeClr>
                </a:solidFill>
                <a:effectLst>
                  <a:glow rad="101600">
                    <a:schemeClr val="accent2">
                      <a:satMod val="175000"/>
                      <a:alpha val="40000"/>
                    </a:schemeClr>
                  </a:glow>
                  <a:outerShdw blurRad="31750" dist="25400" dir="5400000" algn="tl" rotWithShape="0">
                    <a:srgbClr val="000000">
                      <a:alpha val="25000"/>
                    </a:srgbClr>
                  </a:outerShdw>
                  <a:reflection blurRad="6350" stA="55000" endA="300" endPos="45500" dir="5400000" sy="-100000" algn="bl" rotWithShape="0"/>
                </a:effectLst>
                <a:cs typeface="B Titr" pitchFamily="2" charset="-78"/>
              </a:rPr>
              <a:t>آب</a:t>
            </a:r>
            <a:r>
              <a:rPr lang="fa-IR" dirty="0" smtClean="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rPr>
              <a:t> شهری</a:t>
            </a:r>
            <a:endParaRPr lang="en-US" dirty="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endParaRPr>
          </a:p>
        </p:txBody>
      </p:sp>
    </p:spTree>
  </p:cSld>
  <p:clrMapOvr>
    <a:masterClrMapping/>
  </p:clrMapOvr>
  <p:transition>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1524000"/>
            <a:ext cx="8382000" cy="2246769"/>
          </a:xfrm>
          <a:prstGeom prst="rect">
            <a:avLst/>
          </a:prstGeom>
        </p:spPr>
        <p:txBody>
          <a:bodyPr wrap="square">
            <a:spAutoFit/>
          </a:bodyPr>
          <a:lstStyle/>
          <a:p>
            <a:pPr algn="just" rtl="1"/>
            <a:r>
              <a:rPr lang="fa-IR" sz="2800" dirty="0">
                <a:cs typeface="B Mitra" pitchFamily="2" charset="-78"/>
              </a:rPr>
              <a:t>هدف این راهنما تأمین ایمنی عمومی و پیشگیری از آسیب جدی به سامانه آب‌رسانی شهری ناشی از زلزله است.</a:t>
            </a:r>
          </a:p>
          <a:p>
            <a:pPr algn="just" rtl="1"/>
            <a:r>
              <a:rPr lang="fa-IR" sz="2800" dirty="0">
                <a:cs typeface="B Mitra" pitchFamily="2" charset="-78"/>
              </a:rPr>
              <a:t>تأسیسات هدف این راهنما، تأسیسات سامانه آب‌رسانی شامل مؤلفه‌های تأمین آب، مؤلفه‌های تصفیه آب، مؤلفه‌های ذخیره آب، خطوط لوله انتقال و شبکه توزیع می‌باشد</a:t>
            </a:r>
            <a:r>
              <a:rPr lang="fa-IR" dirty="0"/>
              <a:t>.</a:t>
            </a:r>
          </a:p>
        </p:txBody>
      </p:sp>
    </p:spTree>
    <p:extLst>
      <p:ext uri="{BB962C8B-B14F-4D97-AF65-F5344CB8AC3E}">
        <p14:creationId xmlns:p14="http://schemas.microsoft.com/office/powerpoint/2010/main" xmlns="" val="334869451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762000"/>
            <a:ext cx="8229600" cy="4525963"/>
          </a:xfrm>
        </p:spPr>
        <p:txBody>
          <a:bodyPr>
            <a:normAutofit fontScale="92500" lnSpcReduction="20000"/>
          </a:bodyPr>
          <a:lstStyle/>
          <a:p>
            <a:pPr algn="r" rtl="1"/>
            <a:r>
              <a:rPr lang="ar-SA" sz="2600" b="1" dirty="0">
                <a:cs typeface="B Mitra" pitchFamily="2" charset="-78"/>
              </a:rPr>
              <a:t>سازماندهی این راهنما</a:t>
            </a:r>
            <a:endParaRPr lang="en-US" sz="2600" b="1" dirty="0">
              <a:cs typeface="B Mitra" pitchFamily="2" charset="-78"/>
            </a:endParaRPr>
          </a:p>
          <a:p>
            <a:pPr algn="r" rtl="1"/>
            <a:endParaRPr lang="fa-IR" sz="2600" dirty="0" smtClean="0">
              <a:cs typeface="B Mitra" pitchFamily="2" charset="-78"/>
            </a:endParaRPr>
          </a:p>
          <a:p>
            <a:pPr algn="r" rtl="1"/>
            <a:r>
              <a:rPr lang="fa-IR" sz="2600" dirty="0" smtClean="0">
                <a:cs typeface="B Mitra" pitchFamily="2" charset="-78"/>
              </a:rPr>
              <a:t>فصل </a:t>
            </a:r>
            <a:r>
              <a:rPr lang="fa-IR" sz="2600" dirty="0">
                <a:cs typeface="B Mitra" pitchFamily="2" charset="-78"/>
              </a:rPr>
              <a:t>اول: کلیات</a:t>
            </a:r>
            <a:endParaRPr lang="en-US" sz="2600" dirty="0">
              <a:cs typeface="B Mitra" pitchFamily="2" charset="-78"/>
            </a:endParaRPr>
          </a:p>
          <a:p>
            <a:pPr algn="r" rtl="1"/>
            <a:r>
              <a:rPr lang="fa-IR" sz="2600" dirty="0">
                <a:cs typeface="B Mitra" pitchFamily="2" charset="-78"/>
              </a:rPr>
              <a:t>فصل دوم: مبانی</a:t>
            </a:r>
            <a:endParaRPr lang="en-US" sz="2600" dirty="0">
              <a:cs typeface="B Mitra" pitchFamily="2" charset="-78"/>
            </a:endParaRPr>
          </a:p>
          <a:p>
            <a:pPr algn="r" rtl="1"/>
            <a:r>
              <a:rPr lang="fa-IR" sz="2600" dirty="0">
                <a:cs typeface="B Mitra" pitchFamily="2" charset="-78"/>
              </a:rPr>
              <a:t>فصل سوم: بارگذاری زلزله</a:t>
            </a:r>
            <a:endParaRPr lang="en-US" sz="2600" dirty="0">
              <a:cs typeface="B Mitra" pitchFamily="2" charset="-78"/>
            </a:endParaRPr>
          </a:p>
          <a:p>
            <a:pPr algn="r" rtl="1"/>
            <a:r>
              <a:rPr lang="fa-IR" sz="2600" dirty="0">
                <a:cs typeface="B Mitra" pitchFamily="2" charset="-78"/>
              </a:rPr>
              <a:t>فصل چهارم: روش‌های طراحی لرزه‌ای و کنترل ایمنی</a:t>
            </a:r>
            <a:endParaRPr lang="en-US" sz="2600" dirty="0">
              <a:cs typeface="B Mitra" pitchFamily="2" charset="-78"/>
            </a:endParaRPr>
          </a:p>
          <a:p>
            <a:pPr algn="r" rtl="1"/>
            <a:r>
              <a:rPr lang="fa-IR" sz="2600" dirty="0">
                <a:cs typeface="B Mitra" pitchFamily="2" charset="-78"/>
              </a:rPr>
              <a:t>فصل پنجم: طراحی لرزه‌ای و کنترل ایمنی حوضچه تصفیه و مخزن مدفون</a:t>
            </a:r>
            <a:endParaRPr lang="en-US" sz="2600" dirty="0">
              <a:cs typeface="B Mitra" pitchFamily="2" charset="-78"/>
            </a:endParaRPr>
          </a:p>
          <a:p>
            <a:pPr algn="r" rtl="1"/>
            <a:r>
              <a:rPr lang="fa-IR" sz="2600" dirty="0">
                <a:cs typeface="B Mitra" pitchFamily="2" charset="-78"/>
              </a:rPr>
              <a:t>فصل ششم: طراحی لرزه‌ای و کنترل ایمنی مخازن روزمینی و هوایی</a:t>
            </a:r>
            <a:endParaRPr lang="en-US" sz="2600" dirty="0">
              <a:cs typeface="B Mitra" pitchFamily="2" charset="-78"/>
            </a:endParaRPr>
          </a:p>
          <a:p>
            <a:pPr algn="r" rtl="1"/>
            <a:r>
              <a:rPr lang="fa-IR" sz="2600" dirty="0">
                <a:cs typeface="B Mitra" pitchFamily="2" charset="-78"/>
              </a:rPr>
              <a:t>فصل هفتم: طراحی لرزه‌ای و کنترل ایمنی خطوط لوله آب‌رسانی</a:t>
            </a:r>
            <a:endParaRPr lang="en-US" sz="2600" dirty="0">
              <a:cs typeface="B Mitra" pitchFamily="2" charset="-78"/>
            </a:endParaRPr>
          </a:p>
          <a:p>
            <a:pPr algn="r" rtl="1"/>
            <a:r>
              <a:rPr lang="fa-IR" sz="2600" dirty="0">
                <a:cs typeface="B Mitra" pitchFamily="2" charset="-78"/>
              </a:rPr>
              <a:t>فصل هشتم: مثالها</a:t>
            </a:r>
            <a:endParaRPr lang="en-US" sz="2600" dirty="0">
              <a:cs typeface="B Mitra" pitchFamily="2" charset="-78"/>
            </a:endParaRPr>
          </a:p>
          <a:p>
            <a:endParaRPr lang="fa-IR" dirty="0"/>
          </a:p>
        </p:txBody>
      </p:sp>
    </p:spTree>
    <p:extLst>
      <p:ext uri="{BB962C8B-B14F-4D97-AF65-F5344CB8AC3E}">
        <p14:creationId xmlns:p14="http://schemas.microsoft.com/office/powerpoint/2010/main" xmlns="" val="322686429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228600" y="228600"/>
          <a:ext cx="8763000" cy="6400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strips dir="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1676400"/>
            <a:ext cx="8229600" cy="1143000"/>
          </a:xfrm>
        </p:spPr>
        <p:txBody>
          <a:bodyPr>
            <a:normAutofit/>
          </a:bodyPr>
          <a:lstStyle/>
          <a:p>
            <a:r>
              <a:rPr lang="fa-IR" dirty="0" smtClean="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rPr>
              <a:t>راهنمای طراحی لرزه ای سامانه </a:t>
            </a:r>
            <a:r>
              <a:rPr lang="fa-IR" dirty="0" smtClean="0">
                <a:solidFill>
                  <a:schemeClr val="accent2">
                    <a:lumMod val="60000"/>
                    <a:lumOff val="40000"/>
                  </a:schemeClr>
                </a:solidFill>
                <a:effectLst>
                  <a:glow rad="101600">
                    <a:schemeClr val="accent2">
                      <a:satMod val="175000"/>
                      <a:alpha val="40000"/>
                    </a:schemeClr>
                  </a:glow>
                  <a:outerShdw blurRad="31750" dist="25400" dir="5400000" algn="tl" rotWithShape="0">
                    <a:srgbClr val="000000">
                      <a:alpha val="25000"/>
                    </a:srgbClr>
                  </a:outerShdw>
                  <a:reflection blurRad="6350" stA="55000" endA="300" endPos="45500" dir="5400000" sy="-100000" algn="bl" rotWithShape="0"/>
                </a:effectLst>
                <a:cs typeface="B Titr" pitchFamily="2" charset="-78"/>
              </a:rPr>
              <a:t>فاضلاب</a:t>
            </a:r>
            <a:r>
              <a:rPr lang="fa-IR" dirty="0" smtClean="0">
                <a:effectLst>
                  <a:glow rad="101600">
                    <a:schemeClr val="accent2">
                      <a:satMod val="175000"/>
                      <a:alpha val="40000"/>
                    </a:schemeClr>
                  </a:glow>
                  <a:outerShdw blurRad="31750" dist="25400" dir="5400000" algn="tl" rotWithShape="0">
                    <a:srgbClr val="000000">
                      <a:alpha val="25000"/>
                    </a:srgbClr>
                  </a:outerShdw>
                  <a:reflection blurRad="6350" stA="55000" endA="300" endPos="45500" dir="5400000" sy="-100000" algn="bl" rotWithShape="0"/>
                </a:effectLst>
                <a:cs typeface="B Titr" pitchFamily="2" charset="-78"/>
              </a:rPr>
              <a:t> </a:t>
            </a:r>
            <a:r>
              <a:rPr lang="fa-IR" dirty="0" smtClean="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rPr>
              <a:t>شهری</a:t>
            </a:r>
            <a:endParaRPr lang="en-US" dirty="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endParaRPr>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47800"/>
            <a:ext cx="7772400" cy="2266952"/>
          </a:xfrm>
        </p:spPr>
        <p:txBody>
          <a:bodyPr>
            <a:scene3d>
              <a:camera prst="orthographicFront"/>
              <a:lightRig rig="glow" dir="tl">
                <a:rot lat="0" lon="0" rev="5400000"/>
              </a:lightRig>
            </a:scene3d>
            <a:sp3d contourW="12700">
              <a:bevelT w="25400" h="25400"/>
              <a:contourClr>
                <a:schemeClr val="accent6">
                  <a:shade val="73000"/>
                </a:schemeClr>
              </a:contourClr>
            </a:sp3d>
          </a:bodyPr>
          <a:lstStyle/>
          <a:p>
            <a:pPr algn="ctr"/>
            <a:r>
              <a:rPr lang="fa-IR"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glow rad="139700">
                    <a:schemeClr val="accent6">
                      <a:satMod val="175000"/>
                      <a:alpha val="40000"/>
                    </a:schemeClr>
                  </a:glow>
                  <a:outerShdw blurRad="80000" dist="40000" dir="5040000" algn="tl">
                    <a:srgbClr val="000000">
                      <a:alpha val="30000"/>
                    </a:srgbClr>
                  </a:outerShdw>
                </a:effectLst>
                <a:cs typeface="B Titr" pitchFamily="2" charset="-78"/>
              </a:rPr>
              <a:t>راهنمای طراحی لرزه ای </a:t>
            </a:r>
            <a:r>
              <a:rPr lang="en-US"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glow rad="139700">
                    <a:schemeClr val="accent6">
                      <a:satMod val="175000"/>
                      <a:alpha val="40000"/>
                    </a:schemeClr>
                  </a:glow>
                  <a:outerShdw blurRad="80000" dist="40000" dir="5040000" algn="tl">
                    <a:srgbClr val="000000">
                      <a:alpha val="30000"/>
                    </a:srgbClr>
                  </a:outerShdw>
                </a:effectLst>
                <a:cs typeface="B Titr" pitchFamily="2" charset="-78"/>
              </a:rPr>
              <a:t/>
            </a:r>
            <a:br>
              <a:rPr lang="en-US"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glow rad="139700">
                    <a:schemeClr val="accent6">
                      <a:satMod val="175000"/>
                      <a:alpha val="40000"/>
                    </a:schemeClr>
                  </a:glow>
                  <a:outerShdw blurRad="80000" dist="40000" dir="5040000" algn="tl">
                    <a:srgbClr val="000000">
                      <a:alpha val="30000"/>
                    </a:srgbClr>
                  </a:outerShdw>
                </a:effectLst>
                <a:cs typeface="B Titr" pitchFamily="2" charset="-78"/>
              </a:rPr>
            </a:br>
            <a:r>
              <a:rPr lang="fa-IR"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glow rad="139700">
                    <a:schemeClr val="accent6">
                      <a:satMod val="175000"/>
                      <a:alpha val="40000"/>
                    </a:schemeClr>
                  </a:glow>
                  <a:outerShdw blurRad="80000" dist="40000" dir="5040000" algn="tl">
                    <a:srgbClr val="000000">
                      <a:alpha val="30000"/>
                    </a:srgbClr>
                  </a:outerShdw>
                </a:effectLst>
                <a:cs typeface="B Titr" pitchFamily="2" charset="-78"/>
              </a:rPr>
              <a:t>شریان های حیاتی </a:t>
            </a:r>
            <a:br>
              <a:rPr lang="fa-IR"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glow rad="139700">
                    <a:schemeClr val="accent6">
                      <a:satMod val="175000"/>
                      <a:alpha val="40000"/>
                    </a:schemeClr>
                  </a:glow>
                  <a:outerShdw blurRad="80000" dist="40000" dir="5040000" algn="tl">
                    <a:srgbClr val="000000">
                      <a:alpha val="30000"/>
                    </a:srgbClr>
                  </a:outerShdw>
                </a:effectLst>
                <a:cs typeface="B Titr" pitchFamily="2" charset="-78"/>
              </a:rPr>
            </a:br>
            <a:r>
              <a:rPr lang="fa-IR" sz="280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glow rad="139700">
                    <a:schemeClr val="accent6">
                      <a:satMod val="175000"/>
                      <a:alpha val="40000"/>
                    </a:schemeClr>
                  </a:glow>
                  <a:outerShdw blurRad="80000" dist="40000" dir="5040000" algn="tl">
                    <a:srgbClr val="000000">
                      <a:alpha val="30000"/>
                    </a:srgbClr>
                  </a:outerShdw>
                </a:effectLst>
                <a:cs typeface="B Titr" pitchFamily="2" charset="-78"/>
              </a:rPr>
              <a:t>(ویرایش 1391)</a:t>
            </a:r>
            <a:endParaRPr lang="en-US" sz="280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glow rad="139700">
                  <a:schemeClr val="accent6">
                    <a:satMod val="175000"/>
                    <a:alpha val="40000"/>
                  </a:schemeClr>
                </a:glow>
                <a:outerShdw blurRad="80000" dist="40000" dir="5040000" algn="tl">
                  <a:srgbClr val="000000">
                    <a:alpha val="30000"/>
                  </a:srgbClr>
                </a:outerShdw>
              </a:effectLst>
              <a:cs typeface="B Titr" pitchFamily="2" charset="-78"/>
            </a:endParaRPr>
          </a:p>
        </p:txBody>
      </p:sp>
      <p:sp>
        <p:nvSpPr>
          <p:cNvPr id="3" name="TextBox 2"/>
          <p:cNvSpPr txBox="1"/>
          <p:nvPr/>
        </p:nvSpPr>
        <p:spPr>
          <a:xfrm>
            <a:off x="1066800" y="4495800"/>
            <a:ext cx="3200400" cy="369332"/>
          </a:xfrm>
          <a:prstGeom prst="rect">
            <a:avLst/>
          </a:prstGeom>
          <a:noFill/>
        </p:spPr>
        <p:txBody>
          <a:bodyPr wrap="square" rtlCol="0">
            <a:spAutoFit/>
          </a:bodyPr>
          <a:lstStyle/>
          <a:p>
            <a:pPr algn="ctr" rtl="1"/>
            <a:r>
              <a:rPr lang="fa-IR" dirty="0" smtClean="0">
                <a:cs typeface="B Titr" pitchFamily="2" charset="-78"/>
              </a:rPr>
              <a:t>شرکت مهندسی مشاور پارس آیند آب</a:t>
            </a:r>
            <a:endParaRPr lang="en-US" dirty="0">
              <a:cs typeface="B Titr" pitchFamily="2" charset="-78"/>
            </a:endParaRPr>
          </a:p>
        </p:txBody>
      </p:sp>
      <p:pic>
        <p:nvPicPr>
          <p:cNvPr id="4" name="Picture 2" descr="C:\Users\99056\Pictures\fib-Iran.gif">
            <a:hlinkClick r:id="rId3"/>
          </p:cNvPr>
          <p:cNvPicPr>
            <a:picLocks noChangeAspect="1" noChangeArrowheads="1"/>
          </p:cNvPicPr>
          <p:nvPr/>
        </p:nvPicPr>
        <p:blipFill>
          <a:blip r:embed="rId4"/>
          <a:srcRect/>
          <a:stretch>
            <a:fillRect/>
          </a:stretch>
        </p:blipFill>
        <p:spPr bwMode="auto">
          <a:xfrm>
            <a:off x="7072330" y="4143380"/>
            <a:ext cx="1001685" cy="107157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linds(horizontal)">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3400" y="1981200"/>
            <a:ext cx="8305800" cy="1815882"/>
          </a:xfrm>
          <a:prstGeom prst="rect">
            <a:avLst/>
          </a:prstGeom>
        </p:spPr>
        <p:txBody>
          <a:bodyPr wrap="square">
            <a:spAutoFit/>
          </a:bodyPr>
          <a:lstStyle/>
          <a:p>
            <a:pPr algn="just" rtl="1"/>
            <a:r>
              <a:rPr lang="fa-IR" sz="2800" dirty="0">
                <a:cs typeface="B Mitra" pitchFamily="2" charset="-78"/>
              </a:rPr>
              <a:t>هدف این راهنما اطمینان از عملکرد و پیشگیری از آسیب جدی ناشی از زلزله به سامانه فاضلاب شهری است.</a:t>
            </a:r>
          </a:p>
          <a:p>
            <a:pPr algn="just" rtl="1"/>
            <a:r>
              <a:rPr lang="fa-IR" sz="2800" dirty="0">
                <a:cs typeface="B Mitra" pitchFamily="2" charset="-78"/>
              </a:rPr>
              <a:t>تأسیسات هدف این راهنما، تأسیسات سامانه فاضلاب شامل مؤلفه‌های جمع آوری، انتقال و تصفیه می‌باشد.</a:t>
            </a:r>
          </a:p>
        </p:txBody>
      </p:sp>
    </p:spTree>
    <p:extLst>
      <p:ext uri="{BB962C8B-B14F-4D97-AF65-F5344CB8AC3E}">
        <p14:creationId xmlns:p14="http://schemas.microsoft.com/office/powerpoint/2010/main" xmlns="" val="178723864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95400" y="889843"/>
            <a:ext cx="7162800" cy="4647426"/>
          </a:xfrm>
          <a:prstGeom prst="rect">
            <a:avLst/>
          </a:prstGeom>
        </p:spPr>
        <p:txBody>
          <a:bodyPr wrap="square">
            <a:spAutoFit/>
          </a:bodyPr>
          <a:lstStyle/>
          <a:p>
            <a:pPr algn="r" rtl="1"/>
            <a:r>
              <a:rPr lang="ar-SA" b="1" dirty="0"/>
              <a:t> </a:t>
            </a:r>
            <a:r>
              <a:rPr lang="ar-SA" b="1" dirty="0">
                <a:effectLst>
                  <a:outerShdw blurRad="38100" dist="38100" dir="2700000" algn="tl">
                    <a:srgbClr val="000000">
                      <a:alpha val="43137"/>
                    </a:srgbClr>
                  </a:outerShdw>
                </a:effectLst>
                <a:cs typeface="B Mitra" pitchFamily="2" charset="-78"/>
              </a:rPr>
              <a:t>سازماندهی این </a:t>
            </a:r>
            <a:r>
              <a:rPr lang="ar-SA" b="1" dirty="0" smtClean="0">
                <a:effectLst>
                  <a:outerShdw blurRad="38100" dist="38100" dir="2700000" algn="tl">
                    <a:srgbClr val="000000">
                      <a:alpha val="43137"/>
                    </a:srgbClr>
                  </a:outerShdw>
                </a:effectLst>
                <a:cs typeface="B Mitra" pitchFamily="2" charset="-78"/>
              </a:rPr>
              <a:t>راهنما</a:t>
            </a:r>
            <a:endParaRPr lang="fa-IR" b="1" dirty="0" smtClean="0">
              <a:effectLst>
                <a:outerShdw blurRad="38100" dist="38100" dir="2700000" algn="tl">
                  <a:srgbClr val="000000">
                    <a:alpha val="43137"/>
                  </a:srgbClr>
                </a:outerShdw>
              </a:effectLst>
              <a:cs typeface="B Mitra" pitchFamily="2" charset="-78"/>
            </a:endParaRPr>
          </a:p>
          <a:p>
            <a:pPr algn="r" rtl="1"/>
            <a:endParaRPr lang="en-US" b="1" dirty="0">
              <a:effectLst>
                <a:outerShdw blurRad="38100" dist="38100" dir="2700000" algn="tl">
                  <a:srgbClr val="000000">
                    <a:alpha val="43137"/>
                  </a:srgbClr>
                </a:outerShdw>
              </a:effectLst>
              <a:cs typeface="B Mitra" pitchFamily="2" charset="-78"/>
            </a:endParaRPr>
          </a:p>
          <a:p>
            <a:pPr algn="r" rtl="1"/>
            <a:r>
              <a:rPr lang="fa-IR" sz="2600" dirty="0" smtClean="0">
                <a:cs typeface="B Mitra" pitchFamily="2" charset="-78"/>
              </a:rPr>
              <a:t>فصل </a:t>
            </a:r>
            <a:r>
              <a:rPr lang="fa-IR" sz="2600" dirty="0">
                <a:cs typeface="B Mitra" pitchFamily="2" charset="-78"/>
              </a:rPr>
              <a:t>اول: کلیات</a:t>
            </a:r>
            <a:endParaRPr lang="en-US" sz="2600" dirty="0">
              <a:cs typeface="B Mitra" pitchFamily="2" charset="-78"/>
            </a:endParaRPr>
          </a:p>
          <a:p>
            <a:pPr algn="r" rtl="1"/>
            <a:r>
              <a:rPr lang="fa-IR" sz="2600" dirty="0">
                <a:cs typeface="B Mitra" pitchFamily="2" charset="-78"/>
              </a:rPr>
              <a:t>فصل دوم: مبانی</a:t>
            </a:r>
            <a:endParaRPr lang="en-US" sz="2600" dirty="0">
              <a:cs typeface="B Mitra" pitchFamily="2" charset="-78"/>
            </a:endParaRPr>
          </a:p>
          <a:p>
            <a:pPr algn="r" rtl="1"/>
            <a:r>
              <a:rPr lang="fa-IR" sz="2600" dirty="0">
                <a:cs typeface="B Mitra" pitchFamily="2" charset="-78"/>
              </a:rPr>
              <a:t>فصل سوم: بارگذاری لرزه‌ای مؤلفه‌های سامانه فاضلاب</a:t>
            </a:r>
            <a:endParaRPr lang="en-US" sz="2600" dirty="0">
              <a:cs typeface="B Mitra" pitchFamily="2" charset="-78"/>
            </a:endParaRPr>
          </a:p>
          <a:p>
            <a:pPr algn="r" rtl="1"/>
            <a:r>
              <a:rPr lang="fa-IR" sz="2600" dirty="0">
                <a:cs typeface="B Mitra" pitchFamily="2" charset="-78"/>
              </a:rPr>
              <a:t>فصل چهارم: روش‌ شناسی طراحی لرزه‌ای و کنترل ایمنی</a:t>
            </a:r>
            <a:endParaRPr lang="en-US" sz="2600" dirty="0">
              <a:cs typeface="B Mitra" pitchFamily="2" charset="-78"/>
            </a:endParaRPr>
          </a:p>
          <a:p>
            <a:pPr algn="r" rtl="1"/>
            <a:r>
              <a:rPr lang="fa-IR" sz="2600" dirty="0">
                <a:cs typeface="B Mitra" pitchFamily="2" charset="-78"/>
              </a:rPr>
              <a:t>فصل پنجم: طراحی لرزه‌ای و کنترل ایمنی تصفیه‌خانه و تلمبه‌خانه</a:t>
            </a:r>
            <a:endParaRPr lang="en-US" sz="2600" dirty="0">
              <a:cs typeface="B Mitra" pitchFamily="2" charset="-78"/>
            </a:endParaRPr>
          </a:p>
          <a:p>
            <a:pPr algn="r" rtl="1"/>
            <a:r>
              <a:rPr lang="fa-IR" sz="2600" dirty="0">
                <a:cs typeface="B Mitra" pitchFamily="2" charset="-78"/>
              </a:rPr>
              <a:t>فصل ششم: طراحی لرزه‌ای و کنترل ایمنی لوله کالورت‌های فاضلاب</a:t>
            </a:r>
            <a:endParaRPr lang="en-US" sz="2600" dirty="0">
              <a:cs typeface="B Mitra" pitchFamily="2" charset="-78"/>
            </a:endParaRPr>
          </a:p>
          <a:p>
            <a:pPr algn="r" rtl="1"/>
            <a:r>
              <a:rPr lang="fa-IR" sz="2600" dirty="0">
                <a:cs typeface="B Mitra" pitchFamily="2" charset="-78"/>
              </a:rPr>
              <a:t>فصل هفتم: طراحی لرزه‌ای و کنترل ایمنی کالورت مستطیلی</a:t>
            </a:r>
            <a:endParaRPr lang="en-US" sz="2600" dirty="0">
              <a:cs typeface="B Mitra" pitchFamily="2" charset="-78"/>
            </a:endParaRPr>
          </a:p>
          <a:p>
            <a:pPr algn="r" rtl="1"/>
            <a:r>
              <a:rPr lang="fa-IR" sz="2600" dirty="0">
                <a:cs typeface="B Mitra" pitchFamily="2" charset="-78"/>
              </a:rPr>
              <a:t>فصل هشتم: طراحی لرزه‌ای و کنترل ایمنی تونل‌های سپری فاضلاب</a:t>
            </a:r>
            <a:endParaRPr lang="en-US" sz="2600" dirty="0">
              <a:cs typeface="B Mitra" pitchFamily="2" charset="-78"/>
            </a:endParaRPr>
          </a:p>
          <a:p>
            <a:pPr algn="r" rtl="1"/>
            <a:r>
              <a:rPr lang="fa-IR" sz="2600" dirty="0">
                <a:cs typeface="B Mitra" pitchFamily="2" charset="-78"/>
              </a:rPr>
              <a:t>فصل نهم: طراحی لرزه‌ای و کنترل ایمنی آدم رو و فاضلاب</a:t>
            </a:r>
            <a:endParaRPr lang="en-US" sz="2600" dirty="0">
              <a:cs typeface="B Mitra" pitchFamily="2" charset="-78"/>
            </a:endParaRPr>
          </a:p>
          <a:p>
            <a:pPr algn="r" rtl="1"/>
            <a:r>
              <a:rPr lang="fa-IR" sz="2600" dirty="0">
                <a:cs typeface="B Mitra" pitchFamily="2" charset="-78"/>
              </a:rPr>
              <a:t>فصل دهم: مثالها</a:t>
            </a:r>
            <a:endParaRPr lang="en-US" sz="2600" dirty="0">
              <a:cs typeface="B Mitra" pitchFamily="2" charset="-78"/>
            </a:endParaRPr>
          </a:p>
        </p:txBody>
      </p:sp>
    </p:spTree>
    <p:extLst>
      <p:ext uri="{BB962C8B-B14F-4D97-AF65-F5344CB8AC3E}">
        <p14:creationId xmlns:p14="http://schemas.microsoft.com/office/powerpoint/2010/main" xmlns="" val="400228183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228600" y="152400"/>
          <a:ext cx="8763000" cy="6553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strips/>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a:spLocks noGrp="1"/>
          </p:cNvSpPr>
          <p:nvPr>
            <p:ph type="title"/>
          </p:nvPr>
        </p:nvSpPr>
        <p:spPr>
          <a:xfrm>
            <a:off x="457200" y="1600200"/>
            <a:ext cx="8229600" cy="1143000"/>
          </a:xfrm>
        </p:spPr>
        <p:txBody>
          <a:bodyPr>
            <a:normAutofit/>
          </a:bodyPr>
          <a:lstStyle/>
          <a:p>
            <a:r>
              <a:rPr lang="fa-IR" dirty="0" smtClean="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rPr>
              <a:t>راهنمای طراحی لرزه ای سامانه </a:t>
            </a:r>
            <a:r>
              <a:rPr lang="fa-IR" dirty="0" smtClean="0">
                <a:solidFill>
                  <a:schemeClr val="accent2">
                    <a:lumMod val="60000"/>
                    <a:lumOff val="40000"/>
                  </a:schemeClr>
                </a:solidFill>
                <a:effectLst>
                  <a:glow rad="101600">
                    <a:schemeClr val="accent2">
                      <a:satMod val="175000"/>
                      <a:alpha val="40000"/>
                    </a:schemeClr>
                  </a:glow>
                  <a:outerShdw blurRad="31750" dist="25400" dir="5400000" algn="tl" rotWithShape="0">
                    <a:srgbClr val="000000">
                      <a:alpha val="25000"/>
                    </a:srgbClr>
                  </a:outerShdw>
                  <a:reflection blurRad="6350" stA="55000" endA="300" endPos="45500" dir="5400000" sy="-100000" algn="bl" rotWithShape="0"/>
                </a:effectLst>
                <a:cs typeface="B Titr" pitchFamily="2" charset="-78"/>
              </a:rPr>
              <a:t>مخابرات</a:t>
            </a:r>
            <a:r>
              <a:rPr lang="fa-IR" dirty="0" smtClean="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rPr>
              <a:t> شهری</a:t>
            </a:r>
            <a:endParaRPr lang="en-US" dirty="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endParaRPr>
          </a:p>
        </p:txBody>
      </p:sp>
    </p:spTree>
  </p:cSld>
  <p:clrMapOvr>
    <a:masterClrMapping/>
  </p:clrMapOvr>
  <p:transition>
    <p:dissolv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14400" y="1828800"/>
            <a:ext cx="7620000" cy="2246769"/>
          </a:xfrm>
          <a:prstGeom prst="rect">
            <a:avLst/>
          </a:prstGeom>
        </p:spPr>
        <p:txBody>
          <a:bodyPr wrap="square">
            <a:spAutoFit/>
          </a:bodyPr>
          <a:lstStyle/>
          <a:p>
            <a:pPr algn="just" rtl="1"/>
            <a:r>
              <a:rPr lang="fa-IR" sz="2800" dirty="0">
                <a:cs typeface="B Mitra" pitchFamily="2" charset="-78"/>
              </a:rPr>
              <a:t>هدف این راهنما تأمین ایمنی عمومی و پیشگیری از آسیب جدی ناشی از زلزله به سامانه مخابرات است.</a:t>
            </a:r>
          </a:p>
          <a:p>
            <a:pPr algn="just" rtl="1"/>
            <a:r>
              <a:rPr lang="fa-IR" sz="2800" dirty="0">
                <a:cs typeface="B Mitra" pitchFamily="2" charset="-78"/>
              </a:rPr>
              <a:t>گستره كاربرد این راهنما، تأسیسات سامانه مخابرات شامل تجهیزات</a:t>
            </a:r>
            <a:r>
              <a:rPr lang="ar-SA" sz="2800" dirty="0">
                <a:cs typeface="B Mitra" pitchFamily="2" charset="-78"/>
              </a:rPr>
              <a:t> انتقال</a:t>
            </a:r>
            <a:r>
              <a:rPr lang="fa-IR" sz="2800" dirty="0">
                <a:cs typeface="B Mitra" pitchFamily="2" charset="-78"/>
              </a:rPr>
              <a:t>، </a:t>
            </a:r>
            <a:r>
              <a:rPr lang="ar-SA" sz="2800" dirty="0">
                <a:cs typeface="B Mitra" pitchFamily="2" charset="-78"/>
              </a:rPr>
              <a:t>مجاری خطوط کابل</a:t>
            </a:r>
            <a:r>
              <a:rPr lang="fa-IR" sz="2800" dirty="0">
                <a:cs typeface="B Mitra" pitchFamily="2" charset="-78"/>
              </a:rPr>
              <a:t>، </a:t>
            </a:r>
            <a:r>
              <a:rPr lang="ar-SA" sz="2800" dirty="0">
                <a:cs typeface="B Mitra" pitchFamily="2" charset="-78"/>
              </a:rPr>
              <a:t>کانال مشترک (با سایر شریان‌ها)</a:t>
            </a:r>
            <a:r>
              <a:rPr lang="fa-IR" sz="2800" dirty="0">
                <a:cs typeface="B Mitra" pitchFamily="2" charset="-78"/>
              </a:rPr>
              <a:t>، کابل، آدم‌رو و تجهیزات داخلی می‌باشد.</a:t>
            </a:r>
          </a:p>
        </p:txBody>
      </p:sp>
    </p:spTree>
    <p:extLst>
      <p:ext uri="{BB962C8B-B14F-4D97-AF65-F5344CB8AC3E}">
        <p14:creationId xmlns:p14="http://schemas.microsoft.com/office/powerpoint/2010/main" xmlns="" val="68272138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43000" y="914400"/>
            <a:ext cx="7315200" cy="4370427"/>
          </a:xfrm>
          <a:prstGeom prst="rect">
            <a:avLst/>
          </a:prstGeom>
        </p:spPr>
        <p:txBody>
          <a:bodyPr wrap="square">
            <a:spAutoFit/>
          </a:bodyPr>
          <a:lstStyle/>
          <a:p>
            <a:pPr algn="r" rtl="1"/>
            <a:r>
              <a:rPr lang="ar-SA" b="1" dirty="0">
                <a:effectLst>
                  <a:outerShdw blurRad="38100" dist="38100" dir="2700000" algn="tl">
                    <a:srgbClr val="000000">
                      <a:alpha val="43137"/>
                    </a:srgbClr>
                  </a:outerShdw>
                </a:effectLst>
                <a:cs typeface="B Mitra" pitchFamily="2" charset="-78"/>
              </a:rPr>
              <a:t>سازماندهی این راهنما</a:t>
            </a:r>
            <a:endParaRPr lang="en-US" b="1" dirty="0">
              <a:effectLst>
                <a:outerShdw blurRad="38100" dist="38100" dir="2700000" algn="tl">
                  <a:srgbClr val="000000">
                    <a:alpha val="43137"/>
                  </a:srgbClr>
                </a:outerShdw>
              </a:effectLst>
              <a:cs typeface="B Mitra" pitchFamily="2" charset="-78"/>
            </a:endParaRPr>
          </a:p>
          <a:p>
            <a:pPr algn="r" rtl="1"/>
            <a:endParaRPr lang="fa-IR" sz="2600" dirty="0" smtClean="0">
              <a:cs typeface="B Mitra" pitchFamily="2" charset="-78"/>
            </a:endParaRPr>
          </a:p>
          <a:p>
            <a:pPr algn="r" rtl="1"/>
            <a:r>
              <a:rPr lang="fa-IR" sz="2600" dirty="0" smtClean="0">
                <a:cs typeface="B Mitra" pitchFamily="2" charset="-78"/>
              </a:rPr>
              <a:t>فصل </a:t>
            </a:r>
            <a:r>
              <a:rPr lang="fa-IR" sz="2600" dirty="0">
                <a:cs typeface="B Mitra" pitchFamily="2" charset="-78"/>
              </a:rPr>
              <a:t>اول: کلیات</a:t>
            </a:r>
            <a:endParaRPr lang="en-US" sz="2600" dirty="0">
              <a:cs typeface="B Mitra" pitchFamily="2" charset="-78"/>
            </a:endParaRPr>
          </a:p>
          <a:p>
            <a:pPr algn="r" rtl="1"/>
            <a:r>
              <a:rPr lang="fa-IR" sz="2600" dirty="0">
                <a:cs typeface="B Mitra" pitchFamily="2" charset="-78"/>
              </a:rPr>
              <a:t>فصل دوم: مبانی</a:t>
            </a:r>
            <a:endParaRPr lang="en-US" sz="2600" dirty="0">
              <a:cs typeface="B Mitra" pitchFamily="2" charset="-78"/>
            </a:endParaRPr>
          </a:p>
          <a:p>
            <a:pPr algn="r" rtl="1"/>
            <a:r>
              <a:rPr lang="fa-IR" sz="2600" dirty="0">
                <a:cs typeface="B Mitra" pitchFamily="2" charset="-78"/>
              </a:rPr>
              <a:t>فصل سوم: بارگذاری لرزه‌ای</a:t>
            </a:r>
            <a:endParaRPr lang="en-US" sz="2600" dirty="0">
              <a:cs typeface="B Mitra" pitchFamily="2" charset="-78"/>
            </a:endParaRPr>
          </a:p>
          <a:p>
            <a:pPr algn="r" rtl="1"/>
            <a:r>
              <a:rPr lang="fa-IR" sz="2600" dirty="0">
                <a:cs typeface="B Mitra" pitchFamily="2" charset="-78"/>
              </a:rPr>
              <a:t>فصل چهارم: روش‌های طراحی لرزه‌ای و کنترل ایمنی</a:t>
            </a:r>
            <a:endParaRPr lang="en-US" sz="2600" dirty="0">
              <a:cs typeface="B Mitra" pitchFamily="2" charset="-78"/>
            </a:endParaRPr>
          </a:p>
          <a:p>
            <a:pPr algn="r" rtl="1"/>
            <a:r>
              <a:rPr lang="fa-IR" sz="2600" dirty="0">
                <a:cs typeface="B Mitra" pitchFamily="2" charset="-78"/>
              </a:rPr>
              <a:t>فصل پنجم: طراحي لرزه‌اي و کنترل ایمنی تجهیزات هوایی شبکه مخابرات</a:t>
            </a:r>
            <a:endParaRPr lang="en-US" sz="2600" dirty="0">
              <a:cs typeface="B Mitra" pitchFamily="2" charset="-78"/>
            </a:endParaRPr>
          </a:p>
          <a:p>
            <a:pPr algn="r" rtl="1"/>
            <a:r>
              <a:rPr lang="fa-IR" sz="2600" dirty="0">
                <a:cs typeface="B Mitra" pitchFamily="2" charset="-78"/>
              </a:rPr>
              <a:t>فصل ششم: طراحی لرزه‌ای و کنترل ایمنی مجاری خطوط مخابرات</a:t>
            </a:r>
            <a:endParaRPr lang="en-US" sz="2600" dirty="0">
              <a:cs typeface="B Mitra" pitchFamily="2" charset="-78"/>
            </a:endParaRPr>
          </a:p>
          <a:p>
            <a:pPr algn="r" rtl="1"/>
            <a:r>
              <a:rPr lang="fa-IR" sz="2600" dirty="0">
                <a:cs typeface="B Mitra" pitchFamily="2" charset="-78"/>
              </a:rPr>
              <a:t>فصل هفتم: طراحی لرزه‌ای و کنترل ایمنی آدم‌رو شبکه مخابرات</a:t>
            </a:r>
            <a:endParaRPr lang="en-US" sz="2600" dirty="0">
              <a:cs typeface="B Mitra" pitchFamily="2" charset="-78"/>
            </a:endParaRPr>
          </a:p>
          <a:p>
            <a:pPr algn="r" rtl="1"/>
            <a:r>
              <a:rPr lang="fa-IR" sz="2600" dirty="0">
                <a:cs typeface="B Mitra" pitchFamily="2" charset="-78"/>
              </a:rPr>
              <a:t>فصل هشتم: طراحی لرزه‌ای و کنترل ایمنی مهار تجهیزات داخلی</a:t>
            </a:r>
            <a:endParaRPr lang="en-US" sz="2600" dirty="0">
              <a:cs typeface="B Mitra" pitchFamily="2" charset="-78"/>
            </a:endParaRPr>
          </a:p>
          <a:p>
            <a:pPr algn="r" rtl="1"/>
            <a:r>
              <a:rPr lang="fa-IR" sz="2600" dirty="0">
                <a:cs typeface="B Mitra" pitchFamily="2" charset="-78"/>
              </a:rPr>
              <a:t>فصل نهم: مثاله</a:t>
            </a:r>
            <a:r>
              <a:rPr lang="fa-IR" dirty="0"/>
              <a:t>ا</a:t>
            </a:r>
            <a:endParaRPr lang="en-US" dirty="0"/>
          </a:p>
        </p:txBody>
      </p:sp>
    </p:spTree>
    <p:extLst>
      <p:ext uri="{BB962C8B-B14F-4D97-AF65-F5344CB8AC3E}">
        <p14:creationId xmlns:p14="http://schemas.microsoft.com/office/powerpoint/2010/main" xmlns="" val="165279543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152400" y="0"/>
          <a:ext cx="8839200" cy="6705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strips dir="rd"/>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28800" y="4191000"/>
            <a:ext cx="2514600" cy="461665"/>
          </a:xfrm>
          <a:prstGeom prst="rect">
            <a:avLst/>
          </a:prstGeom>
          <a:noFill/>
        </p:spPr>
        <p:txBody>
          <a:bodyPr wrap="square" rtlCol="0">
            <a:spAutoFit/>
          </a:bodyPr>
          <a:lstStyle/>
          <a:p>
            <a:pPr algn="ctr" rtl="1"/>
            <a:r>
              <a:rPr lang="fa-IR" sz="2400" dirty="0" smtClean="0">
                <a:solidFill>
                  <a:schemeClr val="accent2">
                    <a:lumMod val="75000"/>
                  </a:schemeClr>
                </a:solidFill>
                <a:cs typeface="B Titr" pitchFamily="2" charset="-78"/>
              </a:rPr>
              <a:t>با تشکر از توجه شما</a:t>
            </a:r>
            <a:endParaRPr lang="en-US" sz="2400" dirty="0">
              <a:solidFill>
                <a:schemeClr val="accent2">
                  <a:lumMod val="75000"/>
                </a:schemeClr>
              </a:solidFill>
              <a:cs typeface="B Titr"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66800" y="1143000"/>
            <a:ext cx="7239000" cy="4678204"/>
          </a:xfrm>
          <a:prstGeom prst="rect">
            <a:avLst/>
          </a:prstGeom>
        </p:spPr>
        <p:txBody>
          <a:bodyPr wrap="square">
            <a:spAutoFit/>
          </a:bodyPr>
          <a:lstStyle/>
          <a:p>
            <a:pPr algn="r" rtl="1"/>
            <a:r>
              <a:rPr lang="fa-IR" dirty="0" smtClean="0">
                <a:cs typeface="B Mitra" pitchFamily="2" charset="-78"/>
              </a:rPr>
              <a:t> </a:t>
            </a:r>
          </a:p>
          <a:p>
            <a:pPr algn="just" rtl="1"/>
            <a:r>
              <a:rPr lang="fa-IR" sz="2000" dirty="0" smtClean="0">
                <a:cs typeface="B Mitra" pitchFamily="2" charset="-78"/>
              </a:rPr>
              <a:t>1- </a:t>
            </a:r>
            <a:r>
              <a:rPr lang="fa-IR" sz="2000" dirty="0">
                <a:cs typeface="B Mitra" pitchFamily="2" charset="-78"/>
              </a:rPr>
              <a:t>دو سطح لرزه‌ای با تبعیت از استاندارد 2800 ایران.</a:t>
            </a:r>
            <a:endParaRPr lang="en-US" sz="2000" dirty="0">
              <a:cs typeface="B Mitra" pitchFamily="2" charset="-78"/>
            </a:endParaRPr>
          </a:p>
          <a:p>
            <a:pPr algn="just" rtl="1"/>
            <a:endParaRPr lang="fa-IR" sz="2000" dirty="0" smtClean="0">
              <a:cs typeface="B Mitra" pitchFamily="2" charset="-78"/>
            </a:endParaRPr>
          </a:p>
          <a:p>
            <a:pPr algn="just" rtl="1"/>
            <a:r>
              <a:rPr lang="fa-IR" sz="2000" dirty="0" smtClean="0">
                <a:cs typeface="B Mitra" pitchFamily="2" charset="-78"/>
              </a:rPr>
              <a:t>2- </a:t>
            </a:r>
            <a:r>
              <a:rPr lang="fa-IR" sz="2000" dirty="0">
                <a:cs typeface="B Mitra" pitchFamily="2" charset="-78"/>
              </a:rPr>
              <a:t>در نظر گرفتن بار زلزله به دو صورت نیروی اینرسی ناشی از اثر شتاب در جرم که در مرکز یا مراکز جرم وارد می‌شود و نیروی ناشی از جابجایی زمین و اعمال آن از طریق اندرکنش خاک و سازه مدفون در آن به بدنه در محدوده تماس با خاک</a:t>
            </a:r>
            <a:r>
              <a:rPr lang="fa-IR" sz="2000" dirty="0" smtClean="0">
                <a:cs typeface="B Mitra" pitchFamily="2" charset="-78"/>
              </a:rPr>
              <a:t>.</a:t>
            </a:r>
          </a:p>
          <a:p>
            <a:pPr algn="just" rtl="1"/>
            <a:endParaRPr lang="en-US" sz="2000" dirty="0">
              <a:cs typeface="B Mitra" pitchFamily="2" charset="-78"/>
            </a:endParaRPr>
          </a:p>
          <a:p>
            <a:pPr algn="just" rtl="1"/>
            <a:r>
              <a:rPr lang="fa-IR" sz="2000" dirty="0">
                <a:cs typeface="B Mitra" pitchFamily="2" charset="-78"/>
              </a:rPr>
              <a:t>3- استفاده از دو روش طراحی و کنترل ایمنی شامل روش تنش مجاز در محدوده ارتجاعی رفتار مصالح برای سطح خطر-1 و روش شکل‌پذیر در محدود غیرارتجاعی رفتار مصالح برای سطح خطر-2</a:t>
            </a:r>
            <a:r>
              <a:rPr lang="fa-IR" sz="2000" dirty="0" smtClean="0">
                <a:cs typeface="B Mitra" pitchFamily="2" charset="-78"/>
              </a:rPr>
              <a:t>.</a:t>
            </a:r>
          </a:p>
          <a:p>
            <a:pPr algn="just" rtl="1"/>
            <a:endParaRPr lang="en-US" sz="2000" dirty="0">
              <a:cs typeface="B Mitra" pitchFamily="2" charset="-78"/>
            </a:endParaRPr>
          </a:p>
          <a:p>
            <a:pPr algn="just" rtl="1"/>
            <a:r>
              <a:rPr lang="fa-IR" sz="2000" dirty="0">
                <a:cs typeface="B Mitra" pitchFamily="2" charset="-78"/>
              </a:rPr>
              <a:t>4- استفاده از دو سطح عملکرد به‌صورت قابلیت استفاده بی وقفه و حداقل وقفه. از نظر رفتار مولفه‌های سازه‌ای در اولی رفتار در محدوده ارتجاعی و بدون آسیب می‌ماند، در حالیکه در دومی رفتار از مرز تسلیم عبور نموده ولی به حد مجاز تغییر شکل خمیری مشخصی محدود می‌گردد. این محدوده مجاز بعد از تسلیم را شکل‌پذیری قابل قبول راهنما بر اساس آزمایشات یا تجربیات حاصله تعیین می‌نماید</a:t>
            </a:r>
            <a:r>
              <a:rPr lang="fa-IR" sz="2000" dirty="0" smtClean="0">
                <a:cs typeface="B Mitra" pitchFamily="2" charset="-78"/>
              </a:rPr>
              <a:t>.</a:t>
            </a:r>
            <a:endParaRPr lang="en-US" sz="2000" dirty="0">
              <a:cs typeface="B Mitra" pitchFamily="2" charset="-78"/>
            </a:endParaRPr>
          </a:p>
        </p:txBody>
      </p:sp>
      <p:sp>
        <p:nvSpPr>
          <p:cNvPr id="5" name="Rectangle 4"/>
          <p:cNvSpPr/>
          <p:nvPr/>
        </p:nvSpPr>
        <p:spPr>
          <a:xfrm>
            <a:off x="3048000" y="609600"/>
            <a:ext cx="5051730" cy="584775"/>
          </a:xfrm>
          <a:prstGeom prst="rect">
            <a:avLst/>
          </a:prstGeom>
        </p:spPr>
        <p:txBody>
          <a:bodyPr wrap="square">
            <a:spAutoFit/>
          </a:bodyPr>
          <a:lstStyle/>
          <a:p>
            <a:pPr algn="r" rtl="1"/>
            <a:r>
              <a:rPr lang="ar-SA" sz="3200" b="1" dirty="0" smtClean="0">
                <a:effectLst>
                  <a:outerShdw blurRad="38100" dist="38100" dir="2700000" algn="tl">
                    <a:srgbClr val="000000">
                      <a:alpha val="43137"/>
                    </a:srgbClr>
                  </a:outerShdw>
                </a:effectLst>
                <a:cs typeface="B Mitra" pitchFamily="2" charset="-78"/>
              </a:rPr>
              <a:t>مبانی </a:t>
            </a:r>
            <a:r>
              <a:rPr lang="fa-IR" sz="3200" b="1" dirty="0">
                <a:effectLst>
                  <a:outerShdw blurRad="38100" dist="38100" dir="2700000" algn="tl">
                    <a:srgbClr val="000000">
                      <a:alpha val="43137"/>
                    </a:srgbClr>
                  </a:outerShdw>
                </a:effectLst>
                <a:cs typeface="B Mitra" pitchFamily="2" charset="-78"/>
              </a:rPr>
              <a:t>راهنماهای طراحی لرزه‌ای</a:t>
            </a:r>
          </a:p>
        </p:txBody>
      </p:sp>
    </p:spTree>
    <p:extLst>
      <p:ext uri="{BB962C8B-B14F-4D97-AF65-F5344CB8AC3E}">
        <p14:creationId xmlns:p14="http://schemas.microsoft.com/office/powerpoint/2010/main" xmlns="" val="23083321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3087819" y="533400"/>
            <a:ext cx="5370381" cy="584775"/>
          </a:xfrm>
          <a:prstGeom prst="rect">
            <a:avLst/>
          </a:prstGeom>
        </p:spPr>
        <p:txBody>
          <a:bodyPr wrap="none">
            <a:spAutoFit/>
          </a:bodyPr>
          <a:lstStyle/>
          <a:p>
            <a:pPr lvl="0" rtl="1" fontAlgn="base">
              <a:spcBef>
                <a:spcPct val="0"/>
              </a:spcBef>
              <a:spcAft>
                <a:spcPct val="0"/>
              </a:spcAft>
            </a:pPr>
            <a:r>
              <a:rPr lang="ar-SA" sz="3200" b="1" dirty="0">
                <a:effectLst>
                  <a:outerShdw blurRad="38100" dist="38100" dir="2700000" algn="tl">
                    <a:srgbClr val="000000">
                      <a:alpha val="43137"/>
                    </a:srgbClr>
                  </a:outerShdw>
                </a:effectLst>
                <a:cs typeface="B Mitra" pitchFamily="2" charset="-78"/>
              </a:rPr>
              <a:t>سطوح خطر زلزله و دوره بازگشت آنها</a:t>
            </a:r>
            <a:endParaRPr lang="en-US" sz="3200" b="1" dirty="0">
              <a:effectLst>
                <a:outerShdw blurRad="38100" dist="38100" dir="2700000" algn="tl">
                  <a:srgbClr val="000000">
                    <a:alpha val="43137"/>
                  </a:srgbClr>
                </a:outerShdw>
              </a:effectLst>
              <a:cs typeface="B Mitra" pitchFamily="2" charset="-78"/>
            </a:endParaRPr>
          </a:p>
        </p:txBody>
      </p:sp>
      <p:sp>
        <p:nvSpPr>
          <p:cNvPr id="9" name="Rectangle 8"/>
          <p:cNvSpPr/>
          <p:nvPr/>
        </p:nvSpPr>
        <p:spPr>
          <a:xfrm>
            <a:off x="685800" y="1689080"/>
            <a:ext cx="7772400" cy="3416320"/>
          </a:xfrm>
          <a:prstGeom prst="rect">
            <a:avLst/>
          </a:prstGeom>
        </p:spPr>
        <p:txBody>
          <a:bodyPr wrap="square">
            <a:spAutoFit/>
          </a:bodyPr>
          <a:lstStyle/>
          <a:p>
            <a:pPr indent="-180340" algn="just" rtl="1">
              <a:lnSpc>
                <a:spcPct val="120000"/>
              </a:lnSpc>
              <a:spcAft>
                <a:spcPts val="0"/>
              </a:spcAft>
            </a:pPr>
            <a:r>
              <a:rPr lang="fa-IR" sz="2000" dirty="0">
                <a:cs typeface="B Mitra" pitchFamily="2" charset="-78"/>
              </a:rPr>
              <a:t>دو سطح خطر زلزله که در ذیل آمده است ‌باید برای طراحی لرزه‌ای تجهیزات سامانه برق‌رسانی در نظر گرفته شود:</a:t>
            </a:r>
            <a:endParaRPr lang="en-US" sz="2000" dirty="0">
              <a:cs typeface="B Mitra" pitchFamily="2" charset="-78"/>
            </a:endParaRPr>
          </a:p>
          <a:p>
            <a:pPr algn="just" rtl="1">
              <a:lnSpc>
                <a:spcPct val="120000"/>
              </a:lnSpc>
              <a:spcAft>
                <a:spcPts val="0"/>
              </a:spcAft>
            </a:pPr>
            <a:r>
              <a:rPr lang="fa-IR" sz="2000" dirty="0">
                <a:cs typeface="B Mitra" pitchFamily="2" charset="-78"/>
              </a:rPr>
              <a:t>سطح خطر-1: حداکثر زلزله </a:t>
            </a:r>
            <a:r>
              <a:rPr lang="fa-IR" sz="2000" dirty="0" smtClean="0">
                <a:cs typeface="B Mitra" pitchFamily="2" charset="-78"/>
              </a:rPr>
              <a:t>بهره‌برداری (</a:t>
            </a:r>
            <a:r>
              <a:rPr lang="x-none" sz="2000">
                <a:cs typeface="B Mitra" pitchFamily="2" charset="-78"/>
              </a:rPr>
              <a:t>MOE </a:t>
            </a:r>
            <a:r>
              <a:rPr lang="fa-IR" sz="2000" dirty="0">
                <a:cs typeface="B Mitra" pitchFamily="2" charset="-78"/>
              </a:rPr>
              <a:t>که مخفف </a:t>
            </a:r>
            <a:r>
              <a:rPr lang="x-none" sz="2000">
                <a:cs typeface="B Mitra" pitchFamily="2" charset="-78"/>
              </a:rPr>
              <a:t>Maximum Operational Earthquake</a:t>
            </a:r>
            <a:r>
              <a:rPr lang="fa-IR" sz="2000" dirty="0">
                <a:cs typeface="B Mitra" pitchFamily="2" charset="-78"/>
              </a:rPr>
              <a:t> می‌باشد.)</a:t>
            </a:r>
            <a:endParaRPr lang="en-US" sz="2000" dirty="0">
              <a:cs typeface="B Mitra" pitchFamily="2" charset="-78"/>
            </a:endParaRPr>
          </a:p>
          <a:p>
            <a:pPr algn="just" rtl="1">
              <a:lnSpc>
                <a:spcPct val="120000"/>
              </a:lnSpc>
              <a:spcAft>
                <a:spcPts val="0"/>
              </a:spcAft>
            </a:pPr>
            <a:r>
              <a:rPr lang="fa-IR" sz="2000" dirty="0">
                <a:cs typeface="B Mitra" pitchFamily="2" charset="-78"/>
              </a:rPr>
              <a:t>(احتمال وقوع در ظرف 50 سال عمر مفید مفروض</a:t>
            </a:r>
            <a:r>
              <a:rPr lang="fa-IR" sz="2000" dirty="0" smtClean="0">
                <a:cs typeface="B Mitra" pitchFamily="2" charset="-78"/>
              </a:rPr>
              <a:t>)</a:t>
            </a:r>
          </a:p>
          <a:p>
            <a:pPr algn="just" rtl="1">
              <a:lnSpc>
                <a:spcPct val="120000"/>
              </a:lnSpc>
              <a:spcAft>
                <a:spcPts val="0"/>
              </a:spcAft>
            </a:pPr>
            <a:endParaRPr lang="en-US" sz="2000" dirty="0">
              <a:cs typeface="B Mitra" pitchFamily="2" charset="-78"/>
            </a:endParaRPr>
          </a:p>
          <a:p>
            <a:pPr algn="just" rtl="1">
              <a:lnSpc>
                <a:spcPct val="120000"/>
              </a:lnSpc>
              <a:spcAft>
                <a:spcPts val="0"/>
              </a:spcAft>
            </a:pPr>
            <a:r>
              <a:rPr lang="fa-IR" sz="2000" dirty="0">
                <a:cs typeface="B Mitra" pitchFamily="2" charset="-78"/>
              </a:rPr>
              <a:t>سطح خطر-2: حداکثر زلزله طرح (</a:t>
            </a:r>
            <a:r>
              <a:rPr lang="x-none" sz="2000">
                <a:cs typeface="B Mitra" pitchFamily="2" charset="-78"/>
              </a:rPr>
              <a:t>MCE</a:t>
            </a:r>
            <a:r>
              <a:rPr lang="fa-IR" sz="2000" dirty="0">
                <a:cs typeface="B Mitra" pitchFamily="2" charset="-78"/>
              </a:rPr>
              <a:t> که مخفف </a:t>
            </a:r>
            <a:r>
              <a:rPr lang="x-none" sz="2000">
                <a:cs typeface="B Mitra" pitchFamily="2" charset="-78"/>
              </a:rPr>
              <a:t>Considerable Earthquake Maximum</a:t>
            </a:r>
            <a:r>
              <a:rPr lang="fa-IR" sz="2000" dirty="0">
                <a:cs typeface="B Mitra" pitchFamily="2" charset="-78"/>
              </a:rPr>
              <a:t> می‌باشد</a:t>
            </a:r>
            <a:r>
              <a:rPr lang="fa-IR" sz="2000" dirty="0" smtClean="0">
                <a:cs typeface="B Mitra" pitchFamily="2" charset="-78"/>
              </a:rPr>
              <a:t>.)</a:t>
            </a:r>
            <a:r>
              <a:rPr lang="fa-IR" sz="2000" dirty="0">
                <a:cs typeface="B Mitra" pitchFamily="2" charset="-78"/>
              </a:rPr>
              <a:t> </a:t>
            </a:r>
            <a:endParaRPr lang="fa-IR" sz="2000" dirty="0" smtClean="0">
              <a:cs typeface="B Mitra" pitchFamily="2" charset="-78"/>
            </a:endParaRPr>
          </a:p>
          <a:p>
            <a:pPr algn="just" rtl="1">
              <a:lnSpc>
                <a:spcPct val="120000"/>
              </a:lnSpc>
              <a:spcAft>
                <a:spcPts val="0"/>
              </a:spcAft>
            </a:pPr>
            <a:r>
              <a:rPr lang="fa-IR" sz="2000" dirty="0" smtClean="0">
                <a:cs typeface="B Mitra" pitchFamily="2" charset="-78"/>
              </a:rPr>
              <a:t>(</a:t>
            </a:r>
            <a:r>
              <a:rPr lang="fa-IR" sz="2000" dirty="0">
                <a:cs typeface="B Mitra" pitchFamily="2" charset="-78"/>
              </a:rPr>
              <a:t>احتمال وقوع در ظرف 50 سال عمر مفید مفروض)</a:t>
            </a:r>
            <a:endParaRPr lang="en-US" sz="2000" dirty="0">
              <a:cs typeface="B Mitra" pitchFamily="2" charset="-78"/>
            </a:endParaRPr>
          </a:p>
        </p:txBody>
      </p:sp>
    </p:spTree>
    <p:extLst>
      <p:ext uri="{BB962C8B-B14F-4D97-AF65-F5344CB8AC3E}">
        <p14:creationId xmlns:p14="http://schemas.microsoft.com/office/powerpoint/2010/main" xmlns="" val="24414960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1905000" y="689395"/>
            <a:ext cx="6629400" cy="86177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pPr>
            <a:r>
              <a:rPr lang="ar-SA" sz="3200" b="1" dirty="0">
                <a:effectLst>
                  <a:outerShdw blurRad="38100" dist="38100" dir="2700000" algn="tl">
                    <a:srgbClr val="000000">
                      <a:alpha val="43137"/>
                    </a:srgbClr>
                  </a:outerShdw>
                </a:effectLst>
                <a:cs typeface="B Mitra" pitchFamily="2" charset="-78"/>
              </a:rPr>
              <a:t>روند کنترل ایمنی لرزه‌ای (روش‌های طراحی)</a:t>
            </a:r>
            <a:endParaRPr lang="en-US" sz="3200" b="1" dirty="0">
              <a:effectLst>
                <a:outerShdw blurRad="38100" dist="38100" dir="2700000" algn="tl">
                  <a:srgbClr val="000000">
                    <a:alpha val="43137"/>
                  </a:srgbClr>
                </a:outerShdw>
              </a:effectLst>
              <a:cs typeface="B Mitra" pitchFamily="2" charset="-7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5"/>
          <p:cNvSpPr/>
          <p:nvPr/>
        </p:nvSpPr>
        <p:spPr>
          <a:xfrm>
            <a:off x="1447800" y="1720840"/>
            <a:ext cx="6477000" cy="3046988"/>
          </a:xfrm>
          <a:prstGeom prst="rect">
            <a:avLst/>
          </a:prstGeom>
        </p:spPr>
        <p:txBody>
          <a:bodyPr wrap="square">
            <a:spAutoFit/>
          </a:bodyPr>
          <a:lstStyle/>
          <a:p>
            <a:pPr algn="just" rtl="1">
              <a:lnSpc>
                <a:spcPct val="120000"/>
              </a:lnSpc>
              <a:spcAft>
                <a:spcPts val="0"/>
              </a:spcAft>
            </a:pPr>
            <a:r>
              <a:rPr lang="ar-SA" sz="2000" dirty="0">
                <a:cs typeface="B Mitra" pitchFamily="2" charset="-78"/>
              </a:rPr>
              <a:t>در این راهنما طراحی لرزه‌ای با روش‌های زیر انجام می‌گردد:</a:t>
            </a:r>
            <a:endParaRPr lang="en-US" sz="2000" dirty="0">
              <a:cs typeface="B Mitra" pitchFamily="2" charset="-78"/>
            </a:endParaRPr>
          </a:p>
          <a:p>
            <a:pPr indent="-228600" algn="just" rtl="1">
              <a:lnSpc>
                <a:spcPct val="120000"/>
              </a:lnSpc>
              <a:spcAft>
                <a:spcPts val="0"/>
              </a:spcAft>
            </a:pPr>
            <a:r>
              <a:rPr lang="fa-IR" sz="2000" dirty="0">
                <a:cs typeface="B Mitra" pitchFamily="2" charset="-78"/>
              </a:rPr>
              <a:t>1- روش طراحی تنش مجاز باید برای سطح خطر-1  انتخاب شود</a:t>
            </a:r>
            <a:r>
              <a:rPr lang="fa-IR" sz="2000" dirty="0" smtClean="0">
                <a:cs typeface="B Mitra" pitchFamily="2" charset="-78"/>
              </a:rPr>
              <a:t>.</a:t>
            </a:r>
          </a:p>
          <a:p>
            <a:pPr indent="-228600" algn="just" rtl="1">
              <a:lnSpc>
                <a:spcPct val="120000"/>
              </a:lnSpc>
              <a:spcAft>
                <a:spcPts val="0"/>
              </a:spcAft>
            </a:pPr>
            <a:endParaRPr lang="en-US" sz="2000" dirty="0">
              <a:cs typeface="B Mitra" pitchFamily="2" charset="-78"/>
            </a:endParaRPr>
          </a:p>
          <a:p>
            <a:pPr indent="-180340" algn="just" rtl="1">
              <a:lnSpc>
                <a:spcPct val="120000"/>
              </a:lnSpc>
              <a:spcAft>
                <a:spcPts val="0"/>
              </a:spcAft>
            </a:pPr>
            <a:r>
              <a:rPr lang="fa-IR" sz="2000" dirty="0">
                <a:cs typeface="B Mitra" pitchFamily="2" charset="-78"/>
              </a:rPr>
              <a:t>2- روش ظرفیت نیروی افقی که می‌تواند برای سطح خطر-2 با احتساب حداکثر نیروهای جانبی در اثر تغییر شکل سازه‌ای در حالت  نهایی،  به‌کار رود.  </a:t>
            </a:r>
            <a:endParaRPr lang="fa-IR" sz="2000" dirty="0" smtClean="0">
              <a:cs typeface="B Mitra" pitchFamily="2" charset="-78"/>
            </a:endParaRPr>
          </a:p>
          <a:p>
            <a:pPr indent="-180340" algn="just" rtl="1">
              <a:lnSpc>
                <a:spcPct val="120000"/>
              </a:lnSpc>
              <a:spcAft>
                <a:spcPts val="0"/>
              </a:spcAft>
            </a:pPr>
            <a:endParaRPr lang="en-US" sz="2000" dirty="0">
              <a:cs typeface="B Mitra" pitchFamily="2" charset="-78"/>
            </a:endParaRPr>
          </a:p>
          <a:p>
            <a:pPr indent="-180340" algn="just" rtl="1">
              <a:lnSpc>
                <a:spcPct val="120000"/>
              </a:lnSpc>
              <a:spcAft>
                <a:spcPts val="0"/>
              </a:spcAft>
            </a:pPr>
            <a:r>
              <a:rPr lang="fa-IR" sz="2000" dirty="0">
                <a:cs typeface="B Mitra" pitchFamily="2" charset="-78"/>
              </a:rPr>
              <a:t>3- روش طراحی شکل‌پذیر که برای سطح خطر-2، نسبت شکل‌پذیری موجود سازه را با نسبت شکل‌پذیری مجاز مقایسه می‌نماید</a:t>
            </a:r>
            <a:r>
              <a:rPr lang="fa-IR" dirty="0"/>
              <a:t>.</a:t>
            </a:r>
            <a:endParaRPr lang="en-US" sz="1400" dirty="0"/>
          </a:p>
        </p:txBody>
      </p:sp>
    </p:spTree>
    <p:extLst>
      <p:ext uri="{BB962C8B-B14F-4D97-AF65-F5344CB8AC3E}">
        <p14:creationId xmlns:p14="http://schemas.microsoft.com/office/powerpoint/2010/main" xmlns="" val="35941168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3086216" y="533400"/>
            <a:ext cx="5371984" cy="86177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tab pos="588963" algn="l"/>
              </a:tabLst>
            </a:pPr>
            <a:r>
              <a:rPr lang="ar-SA" altLang="ja-JP" sz="3200" b="1" dirty="0">
                <a:effectLst>
                  <a:outerShdw blurRad="38100" dist="38100" dir="2700000" algn="tl">
                    <a:srgbClr val="000000">
                      <a:alpha val="43137"/>
                    </a:srgbClr>
                  </a:outerShdw>
                </a:effectLst>
                <a:cs typeface="B Mitra" pitchFamily="2" charset="-78"/>
              </a:rPr>
              <a:t>عملکردهای مورد انتظار در این راهنما</a:t>
            </a:r>
            <a:endParaRPr lang="en-US" altLang="ja-JP" sz="3200" b="1" dirty="0">
              <a:effectLst>
                <a:outerShdw blurRad="38100" dist="38100" dir="2700000" algn="tl">
                  <a:srgbClr val="000000">
                    <a:alpha val="43137"/>
                  </a:srgbClr>
                </a:outerShdw>
              </a:effectLst>
              <a:cs typeface="B Mitra" pitchFamily="2" charset="-78"/>
            </a:endParaRPr>
          </a:p>
          <a:p>
            <a:pPr marL="0" marR="0" lvl="0" indent="0" algn="l" defTabSz="914400" rtl="0" eaLnBrk="0" fontAlgn="base" latinLnBrk="0" hangingPunct="0">
              <a:lnSpc>
                <a:spcPct val="100000"/>
              </a:lnSpc>
              <a:spcBef>
                <a:spcPct val="0"/>
              </a:spcBef>
              <a:spcAft>
                <a:spcPct val="0"/>
              </a:spcAft>
              <a:buClrTx/>
              <a:buSzTx/>
              <a:buFontTx/>
              <a:buNone/>
              <a:tabLst>
                <a:tab pos="588963" algn="l"/>
              </a:tabLst>
            </a:pPr>
            <a:endParaRPr kumimoji="0" lang="en-US" altLang="ja-JP"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5"/>
          <p:cNvSpPr/>
          <p:nvPr/>
        </p:nvSpPr>
        <p:spPr>
          <a:xfrm>
            <a:off x="685800" y="1600200"/>
            <a:ext cx="7772400" cy="3416320"/>
          </a:xfrm>
          <a:prstGeom prst="rect">
            <a:avLst/>
          </a:prstGeom>
        </p:spPr>
        <p:txBody>
          <a:bodyPr wrap="square">
            <a:spAutoFit/>
          </a:bodyPr>
          <a:lstStyle/>
          <a:p>
            <a:pPr marL="342900" lvl="0" indent="-342900" algn="just" rtl="1">
              <a:lnSpc>
                <a:spcPct val="120000"/>
              </a:lnSpc>
              <a:spcAft>
                <a:spcPts val="0"/>
              </a:spcAft>
              <a:buFont typeface="Symbol"/>
              <a:buChar char=""/>
              <a:tabLst>
                <a:tab pos="588645" algn="l"/>
              </a:tabLst>
            </a:pPr>
            <a:r>
              <a:rPr lang="fa-IR" sz="2000" dirty="0" smtClean="0">
                <a:cs typeface="B Mitra" pitchFamily="2" charset="-78"/>
              </a:rPr>
              <a:t>قابلیت </a:t>
            </a:r>
            <a:r>
              <a:rPr lang="fa-IR" sz="2000" dirty="0">
                <a:cs typeface="B Mitra" pitchFamily="2" charset="-78"/>
              </a:rPr>
              <a:t>استفاده بی‌وقفه (تا قبل از تسلیم مصالح)</a:t>
            </a:r>
            <a:endParaRPr lang="en-US" sz="2000" dirty="0">
              <a:cs typeface="B Mitra" pitchFamily="2" charset="-78"/>
            </a:endParaRPr>
          </a:p>
          <a:p>
            <a:pPr algn="just" rtl="1">
              <a:lnSpc>
                <a:spcPct val="120000"/>
              </a:lnSpc>
              <a:spcAft>
                <a:spcPts val="0"/>
              </a:spcAft>
            </a:pPr>
            <a:r>
              <a:rPr lang="fa-IR" sz="2000" dirty="0">
                <a:cs typeface="B Mitra" pitchFamily="2" charset="-78"/>
              </a:rPr>
              <a:t>برای زلزله بهره‌برداری در سطح خطر-1، مولفه‌های طراحی شده نباید دچار هیچ آسیب موثری بر عملکرد سامانه شده و عملکرد آنها بدون وقفه ادامه یابد</a:t>
            </a:r>
            <a:r>
              <a:rPr lang="fa-IR" sz="2000" dirty="0" smtClean="0">
                <a:cs typeface="B Mitra" pitchFamily="2" charset="-78"/>
              </a:rPr>
              <a:t>.</a:t>
            </a:r>
          </a:p>
          <a:p>
            <a:pPr algn="just" rtl="1">
              <a:lnSpc>
                <a:spcPct val="120000"/>
              </a:lnSpc>
              <a:spcAft>
                <a:spcPts val="0"/>
              </a:spcAft>
            </a:pPr>
            <a:endParaRPr lang="fa-IR" sz="2000" dirty="0">
              <a:cs typeface="B Mitra" pitchFamily="2" charset="-78"/>
            </a:endParaRPr>
          </a:p>
          <a:p>
            <a:pPr algn="just" rtl="1">
              <a:lnSpc>
                <a:spcPct val="120000"/>
              </a:lnSpc>
              <a:spcAft>
                <a:spcPts val="0"/>
              </a:spcAft>
            </a:pPr>
            <a:endParaRPr lang="en-US" sz="2000" dirty="0">
              <a:cs typeface="B Mitra" pitchFamily="2" charset="-78"/>
            </a:endParaRPr>
          </a:p>
          <a:p>
            <a:pPr marL="342900" lvl="0" indent="-342900" algn="just" rtl="1">
              <a:lnSpc>
                <a:spcPct val="120000"/>
              </a:lnSpc>
              <a:spcAft>
                <a:spcPts val="0"/>
              </a:spcAft>
              <a:buFont typeface="Symbol"/>
              <a:buChar char=""/>
              <a:tabLst>
                <a:tab pos="588645" algn="l"/>
              </a:tabLst>
            </a:pPr>
            <a:r>
              <a:rPr lang="fa-IR" sz="2000" dirty="0">
                <a:cs typeface="B Mitra" pitchFamily="2" charset="-78"/>
              </a:rPr>
              <a:t>آستانه فرو ریزش (بعد از تسلیم مصالح)</a:t>
            </a:r>
            <a:endParaRPr lang="en-US" sz="2000" dirty="0">
              <a:cs typeface="B Mitra" pitchFamily="2" charset="-78"/>
            </a:endParaRPr>
          </a:p>
          <a:p>
            <a:pPr algn="just" rtl="1">
              <a:lnSpc>
                <a:spcPct val="120000"/>
              </a:lnSpc>
              <a:spcAft>
                <a:spcPts val="0"/>
              </a:spcAft>
            </a:pPr>
            <a:r>
              <a:rPr lang="fa-IR" sz="2000" dirty="0">
                <a:cs typeface="B Mitra" pitchFamily="2" charset="-78"/>
              </a:rPr>
              <a:t>برای زلزله طرح در سطح خطر-2، مولفه‌های طراحی شده ممکن است دچار آسیب فیزیکی موثر بر عملکرد ولی بدون اثر بر زندگی افراد، محیط زیست و پایداری سامانه شود. آسیب وارده باید هر چه زودتر قابل رفع بوده و عملکرد مختل شده به حالت اولیه باز گردد</a:t>
            </a:r>
            <a:r>
              <a:rPr lang="fa-IR" dirty="0"/>
              <a:t>.</a:t>
            </a:r>
            <a:endParaRPr lang="en-US" sz="1400" dirty="0">
              <a:solidFill>
                <a:srgbClr val="000000"/>
              </a:solidFill>
              <a:latin typeface="Times New Roman"/>
              <a:ea typeface="MS Mincho"/>
              <a:cs typeface="B Mitra"/>
            </a:endParaRPr>
          </a:p>
        </p:txBody>
      </p:sp>
    </p:spTree>
    <p:extLst>
      <p:ext uri="{BB962C8B-B14F-4D97-AF65-F5344CB8AC3E}">
        <p14:creationId xmlns:p14="http://schemas.microsoft.com/office/powerpoint/2010/main" xmlns="" val="14524910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676400"/>
            <a:ext cx="8229600" cy="1143000"/>
          </a:xfrm>
        </p:spPr>
        <p:txBody>
          <a:bodyPr>
            <a:normAutofit/>
          </a:bodyPr>
          <a:lstStyle/>
          <a:p>
            <a:pPr algn="ctr" rtl="1"/>
            <a:r>
              <a:rPr lang="fa-IR" dirty="0" smtClean="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rPr>
              <a:t>راهنمای طراحی لرزه‌ای سامانه </a:t>
            </a:r>
            <a:r>
              <a:rPr lang="fa-IR" dirty="0" smtClean="0">
                <a:solidFill>
                  <a:schemeClr val="accent2">
                    <a:lumMod val="60000"/>
                    <a:lumOff val="40000"/>
                  </a:schemeClr>
                </a:solidFill>
                <a:effectLst>
                  <a:glow rad="63500">
                    <a:schemeClr val="accent2">
                      <a:satMod val="175000"/>
                      <a:alpha val="40000"/>
                    </a:schemeClr>
                  </a:glow>
                  <a:outerShdw blurRad="31750" dist="25400" dir="5400000" algn="tl" rotWithShape="0">
                    <a:srgbClr val="000000">
                      <a:alpha val="25000"/>
                    </a:srgbClr>
                  </a:outerShdw>
                  <a:reflection blurRad="6350" stA="55000" endA="300" endPos="45500" dir="5400000" sy="-100000" algn="bl" rotWithShape="0"/>
                </a:effectLst>
                <a:cs typeface="B Titr" pitchFamily="2" charset="-78"/>
              </a:rPr>
              <a:t>برق</a:t>
            </a:r>
            <a:r>
              <a:rPr lang="fa-IR" dirty="0" smtClean="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rPr>
              <a:t> شهری</a:t>
            </a:r>
            <a:endParaRPr lang="en-US" dirty="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endParaRPr>
          </a:p>
        </p:txBody>
      </p:sp>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r" rtl="1"/>
            <a:r>
              <a:rPr lang="fa-IR" dirty="0">
                <a:cs typeface="B Mitra" pitchFamily="2" charset="-78"/>
              </a:rPr>
              <a:t>راهنما تأمین ایمنی عمومی و پیشگیری از آسیب جدی به سامانه برق ناشی از زلزله </a:t>
            </a:r>
          </a:p>
          <a:p>
            <a:pPr algn="r" rtl="1"/>
            <a:r>
              <a:rPr lang="fa-IR" dirty="0">
                <a:cs typeface="B Mitra" pitchFamily="2" charset="-78"/>
              </a:rPr>
              <a:t>تأسیسات هدف این راهنما، تأسیسات سامانه برق شامل نیروگاه (حرارتی)، پستها، خطوط انتقال و شبکه توزیع می‌باشد.</a:t>
            </a:r>
          </a:p>
        </p:txBody>
      </p:sp>
    </p:spTree>
    <p:extLst>
      <p:ext uri="{BB962C8B-B14F-4D97-AF65-F5344CB8AC3E}">
        <p14:creationId xmlns:p14="http://schemas.microsoft.com/office/powerpoint/2010/main" xmlns="" val="34449047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0" y="914400"/>
            <a:ext cx="6705600" cy="4647426"/>
          </a:xfrm>
          <a:prstGeom prst="rect">
            <a:avLst/>
          </a:prstGeom>
        </p:spPr>
        <p:txBody>
          <a:bodyPr wrap="square">
            <a:spAutoFit/>
          </a:bodyPr>
          <a:lstStyle/>
          <a:p>
            <a:pPr algn="r" rtl="1"/>
            <a:r>
              <a:rPr lang="fa-IR" b="1" dirty="0">
                <a:cs typeface="B Mitra" pitchFamily="2" charset="-78"/>
              </a:rPr>
              <a:t>سازماندهی این </a:t>
            </a:r>
            <a:r>
              <a:rPr lang="fa-IR" b="1" dirty="0" smtClean="0">
                <a:cs typeface="B Mitra" pitchFamily="2" charset="-78"/>
              </a:rPr>
              <a:t>راهنما</a:t>
            </a:r>
          </a:p>
          <a:p>
            <a:pPr algn="r" rtl="1"/>
            <a:endParaRPr lang="en-US" b="1" dirty="0">
              <a:cs typeface="B Mitra" pitchFamily="2" charset="-78"/>
            </a:endParaRPr>
          </a:p>
          <a:p>
            <a:pPr algn="r" rtl="1"/>
            <a:r>
              <a:rPr lang="ar-SA" sz="2000" dirty="0">
                <a:cs typeface="B Mitra" pitchFamily="2" charset="-78"/>
              </a:rPr>
              <a:t>این راهنما با هدف و گستره فوق در فصول زیر سازماندهی شده است:</a:t>
            </a:r>
            <a:endParaRPr lang="en-US" sz="2000" dirty="0">
              <a:cs typeface="B Mitra" pitchFamily="2" charset="-78"/>
            </a:endParaRPr>
          </a:p>
          <a:p>
            <a:pPr algn="r" rtl="1"/>
            <a:r>
              <a:rPr lang="fa-IR" sz="2000" dirty="0">
                <a:cs typeface="B Mitra" pitchFamily="2" charset="-78"/>
              </a:rPr>
              <a:t>فصل اول: کلیات</a:t>
            </a:r>
            <a:endParaRPr lang="en-US" sz="2000" dirty="0">
              <a:cs typeface="B Mitra" pitchFamily="2" charset="-78"/>
            </a:endParaRPr>
          </a:p>
          <a:p>
            <a:pPr algn="r" rtl="1"/>
            <a:r>
              <a:rPr lang="fa-IR" sz="2000" dirty="0">
                <a:cs typeface="B Mitra" pitchFamily="2" charset="-78"/>
              </a:rPr>
              <a:t>فصل دوم: مبانی</a:t>
            </a:r>
            <a:endParaRPr lang="en-US" sz="2000" dirty="0">
              <a:cs typeface="B Mitra" pitchFamily="2" charset="-78"/>
            </a:endParaRPr>
          </a:p>
          <a:p>
            <a:pPr algn="r" rtl="1"/>
            <a:r>
              <a:rPr lang="fa-IR" sz="2000" dirty="0">
                <a:cs typeface="B Mitra" pitchFamily="2" charset="-78"/>
              </a:rPr>
              <a:t>فصل سوم: بارگذاری لرزه‌ای</a:t>
            </a:r>
            <a:endParaRPr lang="en-US" sz="2000" dirty="0">
              <a:cs typeface="B Mitra" pitchFamily="2" charset="-78"/>
            </a:endParaRPr>
          </a:p>
          <a:p>
            <a:pPr algn="r" rtl="1"/>
            <a:r>
              <a:rPr lang="fa-IR" sz="2000" dirty="0">
                <a:cs typeface="B Mitra" pitchFamily="2" charset="-78"/>
              </a:rPr>
              <a:t>فصل چهارم: روش‌های طراحی لرزه‌ای و کنترل ایمنی</a:t>
            </a:r>
            <a:endParaRPr lang="en-US" sz="2000" dirty="0">
              <a:cs typeface="B Mitra" pitchFamily="2" charset="-78"/>
            </a:endParaRPr>
          </a:p>
          <a:p>
            <a:pPr algn="r" rtl="1"/>
            <a:r>
              <a:rPr lang="fa-IR" sz="2000" dirty="0">
                <a:cs typeface="B Mitra" pitchFamily="2" charset="-78"/>
              </a:rPr>
              <a:t>فصل پنجم: طراحی لرزه‌ای و کنترل ایمنی تجهیزات نیروگاهی</a:t>
            </a:r>
            <a:endParaRPr lang="en-US" sz="2000" dirty="0">
              <a:cs typeface="B Mitra" pitchFamily="2" charset="-78"/>
            </a:endParaRPr>
          </a:p>
          <a:p>
            <a:pPr algn="r" rtl="1"/>
            <a:r>
              <a:rPr lang="fa-IR" sz="2000" dirty="0">
                <a:cs typeface="B Mitra" pitchFamily="2" charset="-78"/>
              </a:rPr>
              <a:t>فصل ششم: طراحی لرزه‌ای و کنترل ایمنی مخازن سوخت نفتی</a:t>
            </a:r>
            <a:endParaRPr lang="en-US" sz="2000" dirty="0">
              <a:cs typeface="B Mitra" pitchFamily="2" charset="-78"/>
            </a:endParaRPr>
          </a:p>
          <a:p>
            <a:pPr algn="r" rtl="1"/>
            <a:r>
              <a:rPr lang="fa-IR" sz="2000" dirty="0">
                <a:cs typeface="B Mitra" pitchFamily="2" charset="-78"/>
              </a:rPr>
              <a:t>فصل هفتم: طراحی لرزه‌ای و کنترل ایمنی مخازن سوخت گازی</a:t>
            </a:r>
            <a:endParaRPr lang="en-US" sz="2000" dirty="0">
              <a:cs typeface="B Mitra" pitchFamily="2" charset="-78"/>
            </a:endParaRPr>
          </a:p>
          <a:p>
            <a:pPr algn="r" rtl="1"/>
            <a:r>
              <a:rPr lang="fa-IR" sz="2000" dirty="0">
                <a:cs typeface="B Mitra" pitchFamily="2" charset="-78"/>
              </a:rPr>
              <a:t>فصل هشتم: طراحی لرزه‌ای و کنترل ایمنی لوله‌کشی نیروگاهی</a:t>
            </a:r>
            <a:endParaRPr lang="en-US" sz="2000" dirty="0">
              <a:cs typeface="B Mitra" pitchFamily="2" charset="-78"/>
            </a:endParaRPr>
          </a:p>
          <a:p>
            <a:pPr algn="r" rtl="1"/>
            <a:r>
              <a:rPr lang="fa-IR" sz="2000" dirty="0">
                <a:cs typeface="B Mitra" pitchFamily="2" charset="-78"/>
              </a:rPr>
              <a:t>فصل نهم: طراحی لرزه‌ای و کنترل ایمنی پست‌های برق</a:t>
            </a:r>
            <a:endParaRPr lang="en-US" sz="2000" dirty="0">
              <a:cs typeface="B Mitra" pitchFamily="2" charset="-78"/>
            </a:endParaRPr>
          </a:p>
          <a:p>
            <a:pPr algn="r" rtl="1"/>
            <a:r>
              <a:rPr lang="fa-IR" sz="2000" dirty="0">
                <a:cs typeface="B Mitra" pitchFamily="2" charset="-78"/>
              </a:rPr>
              <a:t>فصل دهم: طراحی لرزه‌ای و کنترل ایمنی خطوط انتقال و توزیع</a:t>
            </a:r>
            <a:endParaRPr lang="en-US" sz="2000" dirty="0">
              <a:cs typeface="B Mitra" pitchFamily="2" charset="-78"/>
            </a:endParaRPr>
          </a:p>
          <a:p>
            <a:pPr algn="r" rtl="1"/>
            <a:r>
              <a:rPr lang="fa-IR" sz="2000" dirty="0">
                <a:cs typeface="B Mitra" pitchFamily="2" charset="-78"/>
              </a:rPr>
              <a:t>فصل یازدهم:‌ مثالها</a:t>
            </a:r>
            <a:endParaRPr lang="en-US" sz="2000" dirty="0">
              <a:cs typeface="B Mitra" pitchFamily="2" charset="-78"/>
            </a:endParaRPr>
          </a:p>
          <a:p>
            <a:pPr algn="r" rtl="1"/>
            <a:r>
              <a:rPr lang="fa-IR" sz="2000" dirty="0">
                <a:cs typeface="B Mitra" pitchFamily="2" charset="-78"/>
              </a:rPr>
              <a:t>پیوست‌ها</a:t>
            </a:r>
            <a:endParaRPr lang="en-US" sz="2000" dirty="0">
              <a:cs typeface="B Mitra" pitchFamily="2" charset="-78"/>
            </a:endParaRPr>
          </a:p>
        </p:txBody>
      </p:sp>
    </p:spTree>
    <p:extLst>
      <p:ext uri="{BB962C8B-B14F-4D97-AF65-F5344CB8AC3E}">
        <p14:creationId xmlns:p14="http://schemas.microsoft.com/office/powerpoint/2010/main" xmlns="" val="767933201"/>
      </p:ext>
    </p:extLst>
  </p:cSld>
  <p:clrMapOvr>
    <a:masterClrMapping/>
  </p:clrMapOvr>
  <p:timing>
    <p:tnLst>
      <p:par>
        <p:cTn id="1" dur="indefinite" restart="never" nodeType="tmRoot"/>
      </p:par>
    </p:tnLst>
  </p:timing>
</p:sld>
</file>

<file path=ppt/theme/theme1.xml><?xml version="1.0" encoding="utf-8"?>
<a:theme xmlns:a="http://schemas.openxmlformats.org/drawingml/2006/main" name="Winter">
  <a:themeElements>
    <a:clrScheme name="Winter">
      <a:dk1>
        <a:sysClr val="windowText" lastClr="000000"/>
      </a:dk1>
      <a:lt1>
        <a:sysClr val="window" lastClr="FFFFFF"/>
      </a:lt1>
      <a:dk2>
        <a:srgbClr val="1F7BB6"/>
      </a:dk2>
      <a:lt2>
        <a:srgbClr val="C5E1FE"/>
      </a:lt2>
      <a:accent1>
        <a:srgbClr val="B2BDC1"/>
      </a:accent1>
      <a:accent2>
        <a:srgbClr val="767D83"/>
      </a:accent2>
      <a:accent3>
        <a:srgbClr val="3E505C"/>
      </a:accent3>
      <a:accent4>
        <a:srgbClr val="386489"/>
      </a:accent4>
      <a:accent5>
        <a:srgbClr val="4C80AF"/>
      </a:accent5>
      <a:accent6>
        <a:srgbClr val="7DA7D1"/>
      </a:accent6>
      <a:hlink>
        <a:srgbClr val="408080"/>
      </a:hlink>
      <a:folHlink>
        <a:srgbClr val="5EAEAE"/>
      </a:folHlink>
    </a:clrScheme>
    <a:fontScheme name="Winter">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Winter">
      <a:fillStyleLst>
        <a:solidFill>
          <a:schemeClr val="phClr"/>
        </a:solidFill>
        <a:gradFill rotWithShape="1">
          <a:gsLst>
            <a:gs pos="0">
              <a:schemeClr val="phClr">
                <a:tint val="70000"/>
                <a:lumMod val="110000"/>
              </a:schemeClr>
            </a:gs>
            <a:gs pos="100000">
              <a:schemeClr val="phClr">
                <a:tint val="90000"/>
              </a:schemeClr>
            </a:gs>
          </a:gsLst>
          <a:lin ang="5400000" scaled="1"/>
        </a:gradFill>
        <a:gradFill rotWithShape="1">
          <a:gsLst>
            <a:gs pos="0">
              <a:schemeClr val="phClr">
                <a:tint val="98000"/>
                <a:satMod val="120000"/>
                <a:lumMod val="110000"/>
              </a:schemeClr>
            </a:gs>
            <a:gs pos="100000">
              <a:schemeClr val="phClr">
                <a:shade val="90000"/>
                <a:lumMod val="9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100000"/>
                <a:shade val="90000"/>
                <a:hueMod val="100000"/>
                <a:satMod val="130000"/>
                <a:lumMod val="90000"/>
              </a:schemeClr>
            </a:gs>
            <a:gs pos="92000">
              <a:schemeClr val="phClr">
                <a:tint val="96000"/>
                <a:shade val="100000"/>
                <a:hueMod val="96000"/>
                <a:satMod val="140000"/>
                <a:lumMod val="128000"/>
              </a:schemeClr>
            </a:gs>
          </a:gsLst>
          <a:lin ang="5400000" scaled="1"/>
        </a:gradFill>
        <a:gradFill rotWithShape="1">
          <a:gsLst>
            <a:gs pos="0">
              <a:schemeClr val="phClr">
                <a:tint val="96000"/>
                <a:shade val="100000"/>
                <a:hueMod val="96000"/>
                <a:satMod val="140000"/>
                <a:lumMod val="128000"/>
              </a:schemeClr>
            </a:gs>
            <a:gs pos="83000">
              <a:schemeClr val="phClr">
                <a:shade val="85000"/>
                <a:hueMod val="100000"/>
                <a:satMod val="130000"/>
                <a:lumMod val="92000"/>
              </a:schemeClr>
            </a:gs>
          </a:gsLst>
          <a:path path="circle">
            <a:fillToRect l="50000" t="5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مستند" ma:contentTypeID="0x0101005198587C37634648BD66E429557CD7CF" ma:contentTypeVersion="3" ma:contentTypeDescription="ایجاد سند جدید" ma:contentTypeScope="" ma:versionID="3a99df09d9980017c5f08351b5be40e0">
  <xsd:schema xmlns:xsd="http://www.w3.org/2001/XMLSchema" xmlns:xs="http://www.w3.org/2001/XMLSchema" xmlns:p="http://schemas.microsoft.com/office/2006/metadata/properties" xmlns:ns2="0ed3d1fc-795f-4e02-92df-78b00a4d52ea" xmlns:ns3="57cc77e0-a3cd-49e6-ad4b-89ed8cc4558b" targetNamespace="http://schemas.microsoft.com/office/2006/metadata/properties" ma:root="true" ma:fieldsID="2809caf2d2ad02809310c91cba3805f9" ns2:_="" ns3:_="">
    <xsd:import namespace="0ed3d1fc-795f-4e02-92df-78b00a4d52ea"/>
    <xsd:import namespace="57cc77e0-a3cd-49e6-ad4b-89ed8cc4558b"/>
    <xsd:element name="properties">
      <xsd:complexType>
        <xsd:sequence>
          <xsd:element name="documentManagement">
            <xsd:complexType>
              <xsd:all>
                <xsd:element ref="ns2:Description0" minOccurs="0"/>
                <xsd:element ref="ns3:dlcnt" minOccurs="0"/>
                <xsd:element ref="ns2:Zabete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ed3d1fc-795f-4e02-92df-78b00a4d52ea" elementFormDefault="qualified">
    <xsd:import namespace="http://schemas.microsoft.com/office/2006/documentManagement/types"/>
    <xsd:import namespace="http://schemas.microsoft.com/office/infopath/2007/PartnerControls"/>
    <xsd:element name="Description0" ma:index="8" nillable="true" ma:displayName="Description" ma:internalName="Description0">
      <xsd:simpleType>
        <xsd:restriction base="dms:Note">
          <xsd:maxLength value="255"/>
        </xsd:restriction>
      </xsd:simpleType>
    </xsd:element>
    <xsd:element name="Zabeteh" ma:index="10" nillable="true" ma:displayName="Zabeteh" ma:indexed="true" ma:list="{3b67f78d-efc4-46b8-ac29-b2dfe96d9edf}" ma:internalName="Zabeteh" ma:showField="Title">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57cc77e0-a3cd-49e6-ad4b-89ed8cc4558b" elementFormDefault="qualified">
    <xsd:import namespace="http://schemas.microsoft.com/office/2006/documentManagement/types"/>
    <xsd:import namespace="http://schemas.microsoft.com/office/infopath/2007/PartnerControls"/>
    <xsd:element name="dlcnt" ma:index="9" nillable="true" ma:displayName="dlcnt" ma:internalName="dlcnt">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نوع محتوا"/>
        <xsd:element ref="dc:title" minOccurs="0" maxOccurs="1" ma:index="4" ma:displayName="عنوان"/>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Description0 xmlns="0ed3d1fc-795f-4e02-92df-78b00a4d52ea" xsi:nil="true"/>
    <Zabeteh xmlns="0ed3d1fc-795f-4e02-92df-78b00a4d52ea">4854</Zabeteh>
    <dlcnt xmlns="57cc77e0-a3cd-49e6-ad4b-89ed8cc4558b">483</dlcnt>
  </documentManagement>
</p:properties>
</file>

<file path=customXml/itemProps1.xml><?xml version="1.0" encoding="utf-8"?>
<ds:datastoreItem xmlns:ds="http://schemas.openxmlformats.org/officeDocument/2006/customXml" ds:itemID="{42E3B034-61D2-46E2-AB9E-9EACFA3D7FD6}"/>
</file>

<file path=customXml/itemProps2.xml><?xml version="1.0" encoding="utf-8"?>
<ds:datastoreItem xmlns:ds="http://schemas.openxmlformats.org/officeDocument/2006/customXml" ds:itemID="{86F160D2-28CC-4BE2-9136-9569780D2CA9}"/>
</file>

<file path=customXml/itemProps3.xml><?xml version="1.0" encoding="utf-8"?>
<ds:datastoreItem xmlns:ds="http://schemas.openxmlformats.org/officeDocument/2006/customXml" ds:itemID="{8E92C052-3ADB-4A2C-9E78-7A2FB10B7F48}"/>
</file>

<file path=docProps/app.xml><?xml version="1.0" encoding="utf-8"?>
<Properties xmlns="http://schemas.openxmlformats.org/officeDocument/2006/extended-properties" xmlns:vt="http://schemas.openxmlformats.org/officeDocument/2006/docPropsVTypes">
  <Template>Winter</Template>
  <TotalTime>1349</TotalTime>
  <Words>1370</Words>
  <Application>Microsoft Office PowerPoint</Application>
  <PresentationFormat>On-screen Show (4:3)</PresentationFormat>
  <Paragraphs>219</Paragraphs>
  <Slides>27</Slides>
  <Notes>27</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Winter</vt:lpstr>
      <vt:lpstr>Slide 1</vt:lpstr>
      <vt:lpstr>راهنمای طراحی لرزه ای  شریان های حیاتی  (ویرایش 1391)</vt:lpstr>
      <vt:lpstr>Slide 3</vt:lpstr>
      <vt:lpstr>Slide 4</vt:lpstr>
      <vt:lpstr>Slide 5</vt:lpstr>
      <vt:lpstr>Slide 6</vt:lpstr>
      <vt:lpstr>راهنمای طراحی لرزه‌ای سامانه برق شهری</vt:lpstr>
      <vt:lpstr>Slide 8</vt:lpstr>
      <vt:lpstr>Slide 9</vt:lpstr>
      <vt:lpstr>Slide 10</vt:lpstr>
      <vt:lpstr>راهنمای طراحی لرزه ای سامانه گاز شهری</vt:lpstr>
      <vt:lpstr>Slide 12</vt:lpstr>
      <vt:lpstr>Slide 13</vt:lpstr>
      <vt:lpstr>Slide 14</vt:lpstr>
      <vt:lpstr>راهنمای طراحی لرزه ای سامانه آب شهری</vt:lpstr>
      <vt:lpstr>Slide 16</vt:lpstr>
      <vt:lpstr>Slide 17</vt:lpstr>
      <vt:lpstr>Slide 18</vt:lpstr>
      <vt:lpstr>راهنمای طراحی لرزه ای سامانه فاضلاب شهری</vt:lpstr>
      <vt:lpstr>Slide 20</vt:lpstr>
      <vt:lpstr>Slide 21</vt:lpstr>
      <vt:lpstr>Slide 22</vt:lpstr>
      <vt:lpstr>راهنمای طراحی لرزه ای سامانه مخابرات شهری</vt:lpstr>
      <vt:lpstr>Slide 24</vt:lpstr>
      <vt:lpstr>Slide 25</vt:lpstr>
      <vt:lpstr>Slide 26</vt:lpstr>
      <vt:lpstr>Slide 27</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معرفي نشريه طراحي لرزه اي شريان هاي حياتي</dc:title>
  <dc:creator/>
  <cp:lastModifiedBy>99056</cp:lastModifiedBy>
  <cp:revision>129</cp:revision>
  <dcterms:created xsi:type="dcterms:W3CDTF">2006-08-16T00:00:00Z</dcterms:created>
  <dcterms:modified xsi:type="dcterms:W3CDTF">2012-12-18T08:11:23Z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0x0101005198587C37634648BD66E429557CD7CF</vt:lpwstr>
  </property>
</Properties>
</file>